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71" r:id="rId4"/>
    <p:sldId id="257" r:id="rId5"/>
    <p:sldId id="272" r:id="rId6"/>
    <p:sldId id="274" r:id="rId7"/>
    <p:sldId id="275" r:id="rId8"/>
    <p:sldId id="273" r:id="rId9"/>
    <p:sldId id="276" r:id="rId10"/>
    <p:sldId id="278" r:id="rId11"/>
    <p:sldId id="277" r:id="rId12"/>
    <p:sldId id="268" r:id="rId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9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524F6B-135C-B05C-F380-81BF7CF75D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Time Series Forecasting Using RNN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DCDDA-6054-9224-BE95-5ED22AA209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26FE0-A4AC-4780-99FF-89EE189BE09C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47F66-8AC4-CE27-83C2-C34114D3EA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956F0-5582-7390-C295-3408E0CA19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59D81-F45D-4C93-9180-0643C945E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96761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Time Series Forecasting Using RNN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D2150-B209-4015-8225-0AFD375E4B15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08F15-F353-4A3D-B218-48F04BC816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26883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SRH University Heidelberg (IT)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D6F0B-5AC0-49A9-9E42-3ED8092E9246}" type="datetime1">
              <a:rPr lang="en-US" smtClean="0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E0511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SRH University Heidelberg (IT)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20537-3D3E-4BD8-8E00-BD5931D496E4}" type="datetime1">
              <a:rPr lang="en-US" smtClean="0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E0511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SRH University Heidelberg (IT)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B56D-5B86-4DB2-8A90-4C5E05EE4A8A}" type="datetime1">
              <a:rPr lang="en-US" smtClean="0"/>
              <a:t>9/28/2024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E0511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SRH University Heidelberg (IT)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2BE61-8A4C-4253-8BE5-640958D350EF}" type="datetime1">
              <a:rPr lang="en-US" smtClean="0"/>
              <a:t>9/28/2024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8955" y="1929383"/>
            <a:ext cx="6240780" cy="4928870"/>
          </a:xfrm>
          <a:custGeom>
            <a:avLst/>
            <a:gdLst/>
            <a:ahLst/>
            <a:cxnLst/>
            <a:rect l="l" t="t" r="r" b="b"/>
            <a:pathLst>
              <a:path w="6240780" h="4928870">
                <a:moveTo>
                  <a:pt x="391566" y="0"/>
                </a:moveTo>
                <a:lnTo>
                  <a:pt x="363435" y="507"/>
                </a:lnTo>
                <a:lnTo>
                  <a:pt x="343789" y="0"/>
                </a:lnTo>
                <a:lnTo>
                  <a:pt x="0" y="5587"/>
                </a:lnTo>
                <a:lnTo>
                  <a:pt x="0" y="3409823"/>
                </a:lnTo>
                <a:lnTo>
                  <a:pt x="45393" y="3413252"/>
                </a:lnTo>
                <a:lnTo>
                  <a:pt x="107888" y="3419328"/>
                </a:lnTo>
                <a:lnTo>
                  <a:pt x="169563" y="3425778"/>
                </a:lnTo>
                <a:lnTo>
                  <a:pt x="230423" y="3432607"/>
                </a:lnTo>
                <a:lnTo>
                  <a:pt x="290469" y="3439824"/>
                </a:lnTo>
                <a:lnTo>
                  <a:pt x="349707" y="3447437"/>
                </a:lnTo>
                <a:lnTo>
                  <a:pt x="408138" y="3455453"/>
                </a:lnTo>
                <a:lnTo>
                  <a:pt x="465767" y="3463880"/>
                </a:lnTo>
                <a:lnTo>
                  <a:pt x="522596" y="3472726"/>
                </a:lnTo>
                <a:lnTo>
                  <a:pt x="578629" y="3481999"/>
                </a:lnTo>
                <a:lnTo>
                  <a:pt x="633869" y="3491705"/>
                </a:lnTo>
                <a:lnTo>
                  <a:pt x="688320" y="3501854"/>
                </a:lnTo>
                <a:lnTo>
                  <a:pt x="741985" y="3512452"/>
                </a:lnTo>
                <a:lnTo>
                  <a:pt x="794867" y="3523507"/>
                </a:lnTo>
                <a:lnTo>
                  <a:pt x="846969" y="3535028"/>
                </a:lnTo>
                <a:lnTo>
                  <a:pt x="898295" y="3547021"/>
                </a:lnTo>
                <a:lnTo>
                  <a:pt x="948848" y="3559495"/>
                </a:lnTo>
                <a:lnTo>
                  <a:pt x="998631" y="3572457"/>
                </a:lnTo>
                <a:lnTo>
                  <a:pt x="1047648" y="3585915"/>
                </a:lnTo>
                <a:lnTo>
                  <a:pt x="1095902" y="3599877"/>
                </a:lnTo>
                <a:lnTo>
                  <a:pt x="1143396" y="3614351"/>
                </a:lnTo>
                <a:lnTo>
                  <a:pt x="1190134" y="3629343"/>
                </a:lnTo>
                <a:lnTo>
                  <a:pt x="1236119" y="3644862"/>
                </a:lnTo>
                <a:lnTo>
                  <a:pt x="1281354" y="3660916"/>
                </a:lnTo>
                <a:lnTo>
                  <a:pt x="1325842" y="3677513"/>
                </a:lnTo>
                <a:lnTo>
                  <a:pt x="1369587" y="3694659"/>
                </a:lnTo>
                <a:lnTo>
                  <a:pt x="1412593" y="3712363"/>
                </a:lnTo>
                <a:lnTo>
                  <a:pt x="1454861" y="3730632"/>
                </a:lnTo>
                <a:lnTo>
                  <a:pt x="1496397" y="3749475"/>
                </a:lnTo>
                <a:lnTo>
                  <a:pt x="1537202" y="3768899"/>
                </a:lnTo>
                <a:lnTo>
                  <a:pt x="1577281" y="3788911"/>
                </a:lnTo>
                <a:lnTo>
                  <a:pt x="1616637" y="3809520"/>
                </a:lnTo>
                <a:lnTo>
                  <a:pt x="1655272" y="3830733"/>
                </a:lnTo>
                <a:lnTo>
                  <a:pt x="1693191" y="3852558"/>
                </a:lnTo>
                <a:lnTo>
                  <a:pt x="1730397" y="3875002"/>
                </a:lnTo>
                <a:lnTo>
                  <a:pt x="1766892" y="3898073"/>
                </a:lnTo>
                <a:lnTo>
                  <a:pt x="1802680" y="3921780"/>
                </a:lnTo>
                <a:lnTo>
                  <a:pt x="1837765" y="3946129"/>
                </a:lnTo>
                <a:lnTo>
                  <a:pt x="1872150" y="3971129"/>
                </a:lnTo>
                <a:lnTo>
                  <a:pt x="1905838" y="3996787"/>
                </a:lnTo>
                <a:lnTo>
                  <a:pt x="1938833" y="4023111"/>
                </a:lnTo>
                <a:lnTo>
                  <a:pt x="1971137" y="4050108"/>
                </a:lnTo>
                <a:lnTo>
                  <a:pt x="2002754" y="4077787"/>
                </a:lnTo>
                <a:lnTo>
                  <a:pt x="2033687" y="4106155"/>
                </a:lnTo>
                <a:lnTo>
                  <a:pt x="2063940" y="4135219"/>
                </a:lnTo>
                <a:lnTo>
                  <a:pt x="2093517" y="4164988"/>
                </a:lnTo>
                <a:lnTo>
                  <a:pt x="2122419" y="4195470"/>
                </a:lnTo>
                <a:lnTo>
                  <a:pt x="2150651" y="4226671"/>
                </a:lnTo>
                <a:lnTo>
                  <a:pt x="2178216" y="4258600"/>
                </a:lnTo>
                <a:lnTo>
                  <a:pt x="2205117" y="4291264"/>
                </a:lnTo>
                <a:lnTo>
                  <a:pt x="2231358" y="4324672"/>
                </a:lnTo>
                <a:lnTo>
                  <a:pt x="2256941" y="4358830"/>
                </a:lnTo>
                <a:lnTo>
                  <a:pt x="2281871" y="4393747"/>
                </a:lnTo>
                <a:lnTo>
                  <a:pt x="2306149" y="4429430"/>
                </a:lnTo>
                <a:lnTo>
                  <a:pt x="2329781" y="4465888"/>
                </a:lnTo>
                <a:lnTo>
                  <a:pt x="2352769" y="4503127"/>
                </a:lnTo>
                <a:lnTo>
                  <a:pt x="2375116" y="4541155"/>
                </a:lnTo>
                <a:lnTo>
                  <a:pt x="2396826" y="4579981"/>
                </a:lnTo>
                <a:lnTo>
                  <a:pt x="2417902" y="4619611"/>
                </a:lnTo>
                <a:lnTo>
                  <a:pt x="2438347" y="4660055"/>
                </a:lnTo>
                <a:lnTo>
                  <a:pt x="2458164" y="4701318"/>
                </a:lnTo>
                <a:lnTo>
                  <a:pt x="2477358" y="4743410"/>
                </a:lnTo>
                <a:lnTo>
                  <a:pt x="2495931" y="4786337"/>
                </a:lnTo>
                <a:lnTo>
                  <a:pt x="2550287" y="4928615"/>
                </a:lnTo>
                <a:lnTo>
                  <a:pt x="6240780" y="4928615"/>
                </a:lnTo>
                <a:lnTo>
                  <a:pt x="6191377" y="4641761"/>
                </a:lnTo>
                <a:lnTo>
                  <a:pt x="6181508" y="4591554"/>
                </a:lnTo>
                <a:lnTo>
                  <a:pt x="6171326" y="4541556"/>
                </a:lnTo>
                <a:lnTo>
                  <a:pt x="6160831" y="4491770"/>
                </a:lnTo>
                <a:lnTo>
                  <a:pt x="6150022" y="4442195"/>
                </a:lnTo>
                <a:lnTo>
                  <a:pt x="6138901" y="4392834"/>
                </a:lnTo>
                <a:lnTo>
                  <a:pt x="6127469" y="4343687"/>
                </a:lnTo>
                <a:lnTo>
                  <a:pt x="6115725" y="4294754"/>
                </a:lnTo>
                <a:lnTo>
                  <a:pt x="6103671" y="4246039"/>
                </a:lnTo>
                <a:lnTo>
                  <a:pt x="6091308" y="4197541"/>
                </a:lnTo>
                <a:lnTo>
                  <a:pt x="6078634" y="4149261"/>
                </a:lnTo>
                <a:lnTo>
                  <a:pt x="6065652" y="4101201"/>
                </a:lnTo>
                <a:lnTo>
                  <a:pt x="6052362" y="4053362"/>
                </a:lnTo>
                <a:lnTo>
                  <a:pt x="6038765" y="4005744"/>
                </a:lnTo>
                <a:lnTo>
                  <a:pt x="6024861" y="3958350"/>
                </a:lnTo>
                <a:lnTo>
                  <a:pt x="6010650" y="3911180"/>
                </a:lnTo>
                <a:lnTo>
                  <a:pt x="5996134" y="3864235"/>
                </a:lnTo>
                <a:lnTo>
                  <a:pt x="5981312" y="3817516"/>
                </a:lnTo>
                <a:lnTo>
                  <a:pt x="5966187" y="3771025"/>
                </a:lnTo>
                <a:lnTo>
                  <a:pt x="5950757" y="3724762"/>
                </a:lnTo>
                <a:lnTo>
                  <a:pt x="5935024" y="3678729"/>
                </a:lnTo>
                <a:lnTo>
                  <a:pt x="5918988" y="3632927"/>
                </a:lnTo>
                <a:lnTo>
                  <a:pt x="5902650" y="3587356"/>
                </a:lnTo>
                <a:lnTo>
                  <a:pt x="5886011" y="3542019"/>
                </a:lnTo>
                <a:lnTo>
                  <a:pt x="5869071" y="3496915"/>
                </a:lnTo>
                <a:lnTo>
                  <a:pt x="5851830" y="3452047"/>
                </a:lnTo>
                <a:lnTo>
                  <a:pt x="5834290" y="3407415"/>
                </a:lnTo>
                <a:lnTo>
                  <a:pt x="5816451" y="3363020"/>
                </a:lnTo>
                <a:lnTo>
                  <a:pt x="5798313" y="3318863"/>
                </a:lnTo>
                <a:lnTo>
                  <a:pt x="5779877" y="3274947"/>
                </a:lnTo>
                <a:lnTo>
                  <a:pt x="5761144" y="3231271"/>
                </a:lnTo>
                <a:lnTo>
                  <a:pt x="5742115" y="3187836"/>
                </a:lnTo>
                <a:lnTo>
                  <a:pt x="5722789" y="3144645"/>
                </a:lnTo>
                <a:lnTo>
                  <a:pt x="5703168" y="3101698"/>
                </a:lnTo>
                <a:lnTo>
                  <a:pt x="5683252" y="3058995"/>
                </a:lnTo>
                <a:lnTo>
                  <a:pt x="5663042" y="3016539"/>
                </a:lnTo>
                <a:lnTo>
                  <a:pt x="5642538" y="2974330"/>
                </a:lnTo>
                <a:lnTo>
                  <a:pt x="5621740" y="2932370"/>
                </a:lnTo>
                <a:lnTo>
                  <a:pt x="5600651" y="2890659"/>
                </a:lnTo>
                <a:lnTo>
                  <a:pt x="5579269" y="2849199"/>
                </a:lnTo>
                <a:lnTo>
                  <a:pt x="5557597" y="2807991"/>
                </a:lnTo>
                <a:lnTo>
                  <a:pt x="5535633" y="2767035"/>
                </a:lnTo>
                <a:lnTo>
                  <a:pt x="5513379" y="2726333"/>
                </a:lnTo>
                <a:lnTo>
                  <a:pt x="5490836" y="2685887"/>
                </a:lnTo>
                <a:lnTo>
                  <a:pt x="5468004" y="2645696"/>
                </a:lnTo>
                <a:lnTo>
                  <a:pt x="5444884" y="2605763"/>
                </a:lnTo>
                <a:lnTo>
                  <a:pt x="5421476" y="2566088"/>
                </a:lnTo>
                <a:lnTo>
                  <a:pt x="5397781" y="2526672"/>
                </a:lnTo>
                <a:lnTo>
                  <a:pt x="5373800" y="2487518"/>
                </a:lnTo>
                <a:lnTo>
                  <a:pt x="5349532" y="2448624"/>
                </a:lnTo>
                <a:lnTo>
                  <a:pt x="5324980" y="2409994"/>
                </a:lnTo>
                <a:lnTo>
                  <a:pt x="5300142" y="2371628"/>
                </a:lnTo>
                <a:lnTo>
                  <a:pt x="5275021" y="2333526"/>
                </a:lnTo>
                <a:lnTo>
                  <a:pt x="5249616" y="2295691"/>
                </a:lnTo>
                <a:lnTo>
                  <a:pt x="5223928" y="2258123"/>
                </a:lnTo>
                <a:lnTo>
                  <a:pt x="5197958" y="2220823"/>
                </a:lnTo>
                <a:lnTo>
                  <a:pt x="5171706" y="2183792"/>
                </a:lnTo>
                <a:lnTo>
                  <a:pt x="5145173" y="2147032"/>
                </a:lnTo>
                <a:lnTo>
                  <a:pt x="5118360" y="2110544"/>
                </a:lnTo>
                <a:lnTo>
                  <a:pt x="5091267" y="2074328"/>
                </a:lnTo>
                <a:lnTo>
                  <a:pt x="5063894" y="2038387"/>
                </a:lnTo>
                <a:lnTo>
                  <a:pt x="5036243" y="2002720"/>
                </a:lnTo>
                <a:lnTo>
                  <a:pt x="5008313" y="1967329"/>
                </a:lnTo>
                <a:lnTo>
                  <a:pt x="4980107" y="1932215"/>
                </a:lnTo>
                <a:lnTo>
                  <a:pt x="4951623" y="1897380"/>
                </a:lnTo>
                <a:lnTo>
                  <a:pt x="4922863" y="1862824"/>
                </a:lnTo>
                <a:lnTo>
                  <a:pt x="4893827" y="1828549"/>
                </a:lnTo>
                <a:lnTo>
                  <a:pt x="4864516" y="1794555"/>
                </a:lnTo>
                <a:lnTo>
                  <a:pt x="4834931" y="1760843"/>
                </a:lnTo>
                <a:lnTo>
                  <a:pt x="4805072" y="1727416"/>
                </a:lnTo>
                <a:lnTo>
                  <a:pt x="4774939" y="1694273"/>
                </a:lnTo>
                <a:lnTo>
                  <a:pt x="4744534" y="1661417"/>
                </a:lnTo>
                <a:lnTo>
                  <a:pt x="4713857" y="1628847"/>
                </a:lnTo>
                <a:lnTo>
                  <a:pt x="4682908" y="1596566"/>
                </a:lnTo>
                <a:lnTo>
                  <a:pt x="4651688" y="1564574"/>
                </a:lnTo>
                <a:lnTo>
                  <a:pt x="4620198" y="1532872"/>
                </a:lnTo>
                <a:lnTo>
                  <a:pt x="4588439" y="1501462"/>
                </a:lnTo>
                <a:lnTo>
                  <a:pt x="4556410" y="1470345"/>
                </a:lnTo>
                <a:lnTo>
                  <a:pt x="4524113" y="1439521"/>
                </a:lnTo>
                <a:lnTo>
                  <a:pt x="4491548" y="1408992"/>
                </a:lnTo>
                <a:lnTo>
                  <a:pt x="4458715" y="1378759"/>
                </a:lnTo>
                <a:lnTo>
                  <a:pt x="4425616" y="1348824"/>
                </a:lnTo>
                <a:lnTo>
                  <a:pt x="4392251" y="1319186"/>
                </a:lnTo>
                <a:lnTo>
                  <a:pt x="4358620" y="1289847"/>
                </a:lnTo>
                <a:lnTo>
                  <a:pt x="4324725" y="1260809"/>
                </a:lnTo>
                <a:lnTo>
                  <a:pt x="4290565" y="1232073"/>
                </a:lnTo>
                <a:lnTo>
                  <a:pt x="4256141" y="1203639"/>
                </a:lnTo>
                <a:lnTo>
                  <a:pt x="4221455" y="1175508"/>
                </a:lnTo>
                <a:lnTo>
                  <a:pt x="4186505" y="1147683"/>
                </a:lnTo>
                <a:lnTo>
                  <a:pt x="4151294" y="1120163"/>
                </a:lnTo>
                <a:lnTo>
                  <a:pt x="4115822" y="1092950"/>
                </a:lnTo>
                <a:lnTo>
                  <a:pt x="4080089" y="1066046"/>
                </a:lnTo>
                <a:lnTo>
                  <a:pt x="4044096" y="1039450"/>
                </a:lnTo>
                <a:lnTo>
                  <a:pt x="4007843" y="1013165"/>
                </a:lnTo>
                <a:lnTo>
                  <a:pt x="3971332" y="987192"/>
                </a:lnTo>
                <a:lnTo>
                  <a:pt x="3934562" y="961530"/>
                </a:lnTo>
                <a:lnTo>
                  <a:pt x="3897534" y="936183"/>
                </a:lnTo>
                <a:lnTo>
                  <a:pt x="3860250" y="911150"/>
                </a:lnTo>
                <a:lnTo>
                  <a:pt x="3822709" y="886433"/>
                </a:lnTo>
                <a:lnTo>
                  <a:pt x="3784912" y="862033"/>
                </a:lnTo>
                <a:lnTo>
                  <a:pt x="3746859" y="837951"/>
                </a:lnTo>
                <a:lnTo>
                  <a:pt x="3708552" y="814188"/>
                </a:lnTo>
                <a:lnTo>
                  <a:pt x="3669991" y="790746"/>
                </a:lnTo>
                <a:lnTo>
                  <a:pt x="3631177" y="767625"/>
                </a:lnTo>
                <a:lnTo>
                  <a:pt x="3592109" y="744826"/>
                </a:lnTo>
                <a:lnTo>
                  <a:pt x="3552789" y="722351"/>
                </a:lnTo>
                <a:lnTo>
                  <a:pt x="3513218" y="700200"/>
                </a:lnTo>
                <a:lnTo>
                  <a:pt x="3473395" y="678376"/>
                </a:lnTo>
                <a:lnTo>
                  <a:pt x="3433322" y="656878"/>
                </a:lnTo>
                <a:lnTo>
                  <a:pt x="3392999" y="635708"/>
                </a:lnTo>
                <a:lnTo>
                  <a:pt x="3352427" y="614867"/>
                </a:lnTo>
                <a:lnTo>
                  <a:pt x="3311606" y="594357"/>
                </a:lnTo>
                <a:lnTo>
                  <a:pt x="3270537" y="574178"/>
                </a:lnTo>
                <a:lnTo>
                  <a:pt x="3229220" y="554331"/>
                </a:lnTo>
                <a:lnTo>
                  <a:pt x="3187657" y="534818"/>
                </a:lnTo>
                <a:lnTo>
                  <a:pt x="3145847" y="515639"/>
                </a:lnTo>
                <a:lnTo>
                  <a:pt x="3103792" y="496796"/>
                </a:lnTo>
                <a:lnTo>
                  <a:pt x="3061491" y="478290"/>
                </a:lnTo>
                <a:lnTo>
                  <a:pt x="3018946" y="460122"/>
                </a:lnTo>
                <a:lnTo>
                  <a:pt x="2976157" y="442293"/>
                </a:lnTo>
                <a:lnTo>
                  <a:pt x="2933125" y="424804"/>
                </a:lnTo>
                <a:lnTo>
                  <a:pt x="2889850" y="407656"/>
                </a:lnTo>
                <a:lnTo>
                  <a:pt x="2846333" y="390851"/>
                </a:lnTo>
                <a:lnTo>
                  <a:pt x="2802575" y="374389"/>
                </a:lnTo>
                <a:lnTo>
                  <a:pt x="2758575" y="358272"/>
                </a:lnTo>
                <a:lnTo>
                  <a:pt x="2714335" y="342500"/>
                </a:lnTo>
                <a:lnTo>
                  <a:pt x="2669856" y="327075"/>
                </a:lnTo>
                <a:lnTo>
                  <a:pt x="2625138" y="311999"/>
                </a:lnTo>
                <a:lnTo>
                  <a:pt x="2580181" y="297271"/>
                </a:lnTo>
                <a:lnTo>
                  <a:pt x="2534986" y="282893"/>
                </a:lnTo>
                <a:lnTo>
                  <a:pt x="2489553" y="268866"/>
                </a:lnTo>
                <a:lnTo>
                  <a:pt x="2443884" y="255192"/>
                </a:lnTo>
                <a:lnTo>
                  <a:pt x="2397979" y="241871"/>
                </a:lnTo>
                <a:lnTo>
                  <a:pt x="2351839" y="228905"/>
                </a:lnTo>
                <a:lnTo>
                  <a:pt x="2305464" y="216294"/>
                </a:lnTo>
                <a:lnTo>
                  <a:pt x="2258854" y="204040"/>
                </a:lnTo>
                <a:lnTo>
                  <a:pt x="2212010" y="192144"/>
                </a:lnTo>
                <a:lnTo>
                  <a:pt x="2164934" y="180606"/>
                </a:lnTo>
                <a:lnTo>
                  <a:pt x="2117625" y="169429"/>
                </a:lnTo>
                <a:lnTo>
                  <a:pt x="2070084" y="158613"/>
                </a:lnTo>
                <a:lnTo>
                  <a:pt x="2022312" y="148159"/>
                </a:lnTo>
                <a:lnTo>
                  <a:pt x="1974309" y="138069"/>
                </a:lnTo>
                <a:lnTo>
                  <a:pt x="1926076" y="128343"/>
                </a:lnTo>
                <a:lnTo>
                  <a:pt x="1877613" y="118983"/>
                </a:lnTo>
                <a:lnTo>
                  <a:pt x="1828922" y="109989"/>
                </a:lnTo>
                <a:lnTo>
                  <a:pt x="1780002" y="101363"/>
                </a:lnTo>
                <a:lnTo>
                  <a:pt x="1730855" y="93106"/>
                </a:lnTo>
                <a:lnTo>
                  <a:pt x="1681480" y="85219"/>
                </a:lnTo>
                <a:lnTo>
                  <a:pt x="1631879" y="77703"/>
                </a:lnTo>
                <a:lnTo>
                  <a:pt x="1582052" y="70559"/>
                </a:lnTo>
                <a:lnTo>
                  <a:pt x="1532000" y="63789"/>
                </a:lnTo>
                <a:lnTo>
                  <a:pt x="1481723" y="57393"/>
                </a:lnTo>
                <a:lnTo>
                  <a:pt x="1431222" y="51373"/>
                </a:lnTo>
                <a:lnTo>
                  <a:pt x="1380498" y="45729"/>
                </a:lnTo>
                <a:lnTo>
                  <a:pt x="1329550" y="40463"/>
                </a:lnTo>
                <a:lnTo>
                  <a:pt x="1278381" y="35575"/>
                </a:lnTo>
                <a:lnTo>
                  <a:pt x="1226989" y="31068"/>
                </a:lnTo>
                <a:lnTo>
                  <a:pt x="1175377" y="26942"/>
                </a:lnTo>
                <a:lnTo>
                  <a:pt x="1123544" y="23197"/>
                </a:lnTo>
                <a:lnTo>
                  <a:pt x="1071491" y="19837"/>
                </a:lnTo>
                <a:lnTo>
                  <a:pt x="1019218" y="16860"/>
                </a:lnTo>
                <a:lnTo>
                  <a:pt x="966728" y="14269"/>
                </a:lnTo>
                <a:lnTo>
                  <a:pt x="864246" y="9782"/>
                </a:lnTo>
                <a:lnTo>
                  <a:pt x="813884" y="7737"/>
                </a:lnTo>
                <a:lnTo>
                  <a:pt x="762948" y="5930"/>
                </a:lnTo>
                <a:lnTo>
                  <a:pt x="711452" y="4361"/>
                </a:lnTo>
                <a:lnTo>
                  <a:pt x="606842" y="1942"/>
                </a:lnTo>
                <a:lnTo>
                  <a:pt x="500174" y="486"/>
                </a:lnTo>
                <a:lnTo>
                  <a:pt x="391566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SRH University Heidelberg (IT)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88CD9-81EB-41E5-923A-63E4383D013A}" type="datetime1">
              <a:rPr lang="en-US" smtClean="0"/>
              <a:t>9/28/2024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1B31-58C4-4A59-B1D5-8E02B99B2E88}" type="datetime1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SRH University Heidelberg (IT)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878566" y="361315"/>
            <a:ext cx="948055" cy="733425"/>
          </a:xfrm>
          <a:custGeom>
            <a:avLst/>
            <a:gdLst/>
            <a:ahLst/>
            <a:cxnLst/>
            <a:rect l="l" t="t" r="r" b="b"/>
            <a:pathLst>
              <a:path w="948054" h="733425">
                <a:moveTo>
                  <a:pt x="707770" y="0"/>
                </a:moveTo>
                <a:lnTo>
                  <a:pt x="619378" y="0"/>
                </a:lnTo>
                <a:lnTo>
                  <a:pt x="619378" y="598297"/>
                </a:lnTo>
                <a:lnTo>
                  <a:pt x="707770" y="598297"/>
                </a:lnTo>
                <a:lnTo>
                  <a:pt x="707770" y="0"/>
                </a:lnTo>
                <a:close/>
              </a:path>
              <a:path w="948054" h="733425">
                <a:moveTo>
                  <a:pt x="798099" y="196312"/>
                </a:moveTo>
                <a:lnTo>
                  <a:pt x="783780" y="196611"/>
                </a:lnTo>
                <a:lnTo>
                  <a:pt x="768699" y="197506"/>
                </a:lnTo>
                <a:lnTo>
                  <a:pt x="753236" y="199009"/>
                </a:lnTo>
                <a:lnTo>
                  <a:pt x="753236" y="280924"/>
                </a:lnTo>
                <a:lnTo>
                  <a:pt x="802689" y="283835"/>
                </a:lnTo>
                <a:lnTo>
                  <a:pt x="835580" y="295640"/>
                </a:lnTo>
                <a:lnTo>
                  <a:pt x="853874" y="320946"/>
                </a:lnTo>
                <a:lnTo>
                  <a:pt x="859535" y="364363"/>
                </a:lnTo>
                <a:lnTo>
                  <a:pt x="859535" y="598297"/>
                </a:lnTo>
                <a:lnTo>
                  <a:pt x="947927" y="598297"/>
                </a:lnTo>
                <a:lnTo>
                  <a:pt x="947927" y="353440"/>
                </a:lnTo>
                <a:lnTo>
                  <a:pt x="941884" y="302772"/>
                </a:lnTo>
                <a:lnTo>
                  <a:pt x="924332" y="260174"/>
                </a:lnTo>
                <a:lnTo>
                  <a:pt x="896136" y="227226"/>
                </a:lnTo>
                <a:lnTo>
                  <a:pt x="858162" y="205507"/>
                </a:lnTo>
                <a:lnTo>
                  <a:pt x="811276" y="196596"/>
                </a:lnTo>
                <a:lnTo>
                  <a:pt x="798099" y="196312"/>
                </a:lnTo>
                <a:close/>
              </a:path>
              <a:path w="948054" h="733425">
                <a:moveTo>
                  <a:pt x="226313" y="199009"/>
                </a:moveTo>
                <a:lnTo>
                  <a:pt x="214502" y="199009"/>
                </a:lnTo>
                <a:lnTo>
                  <a:pt x="208406" y="199517"/>
                </a:lnTo>
                <a:lnTo>
                  <a:pt x="158137" y="209151"/>
                </a:lnTo>
                <a:lnTo>
                  <a:pt x="119919" y="231606"/>
                </a:lnTo>
                <a:lnTo>
                  <a:pt x="93247" y="265893"/>
                </a:lnTo>
                <a:lnTo>
                  <a:pt x="77615" y="311025"/>
                </a:lnTo>
                <a:lnTo>
                  <a:pt x="72516" y="366013"/>
                </a:lnTo>
                <a:lnTo>
                  <a:pt x="72516" y="566293"/>
                </a:lnTo>
                <a:lnTo>
                  <a:pt x="69740" y="604013"/>
                </a:lnTo>
                <a:lnTo>
                  <a:pt x="59070" y="630126"/>
                </a:lnTo>
                <a:lnTo>
                  <a:pt x="36994" y="645499"/>
                </a:lnTo>
                <a:lnTo>
                  <a:pt x="0" y="651001"/>
                </a:lnTo>
                <a:lnTo>
                  <a:pt x="0" y="732027"/>
                </a:lnTo>
                <a:lnTo>
                  <a:pt x="7238" y="733298"/>
                </a:lnTo>
                <a:lnTo>
                  <a:pt x="19050" y="733298"/>
                </a:lnTo>
                <a:lnTo>
                  <a:pt x="75561" y="722740"/>
                </a:lnTo>
                <a:lnTo>
                  <a:pt x="113798" y="700005"/>
                </a:lnTo>
                <a:lnTo>
                  <a:pt x="140415" y="665645"/>
                </a:lnTo>
                <a:lnTo>
                  <a:pt x="155974" y="620721"/>
                </a:lnTo>
                <a:lnTo>
                  <a:pt x="161035" y="566293"/>
                </a:lnTo>
                <a:lnTo>
                  <a:pt x="161035" y="366013"/>
                </a:lnTo>
                <a:lnTo>
                  <a:pt x="163699" y="328150"/>
                </a:lnTo>
                <a:lnTo>
                  <a:pt x="174148" y="302085"/>
                </a:lnTo>
                <a:lnTo>
                  <a:pt x="196076" y="286807"/>
                </a:lnTo>
                <a:lnTo>
                  <a:pt x="233172" y="281305"/>
                </a:lnTo>
                <a:lnTo>
                  <a:pt x="233172" y="199898"/>
                </a:lnTo>
                <a:lnTo>
                  <a:pt x="226313" y="199009"/>
                </a:lnTo>
                <a:close/>
              </a:path>
              <a:path w="948054" h="733425">
                <a:moveTo>
                  <a:pt x="497585" y="199009"/>
                </a:moveTo>
                <a:lnTo>
                  <a:pt x="485775" y="199009"/>
                </a:lnTo>
                <a:lnTo>
                  <a:pt x="479805" y="199517"/>
                </a:lnTo>
                <a:lnTo>
                  <a:pt x="429682" y="209200"/>
                </a:lnTo>
                <a:lnTo>
                  <a:pt x="391483" y="231752"/>
                </a:lnTo>
                <a:lnTo>
                  <a:pt x="364756" y="266112"/>
                </a:lnTo>
                <a:lnTo>
                  <a:pt x="349050" y="311220"/>
                </a:lnTo>
                <a:lnTo>
                  <a:pt x="343915" y="366013"/>
                </a:lnTo>
                <a:lnTo>
                  <a:pt x="343915" y="598297"/>
                </a:lnTo>
                <a:lnTo>
                  <a:pt x="432307" y="598297"/>
                </a:lnTo>
                <a:lnTo>
                  <a:pt x="432307" y="366013"/>
                </a:lnTo>
                <a:lnTo>
                  <a:pt x="435103" y="328310"/>
                </a:lnTo>
                <a:lnTo>
                  <a:pt x="445817" y="302228"/>
                </a:lnTo>
                <a:lnTo>
                  <a:pt x="467937" y="286861"/>
                </a:lnTo>
                <a:lnTo>
                  <a:pt x="504951" y="281305"/>
                </a:lnTo>
                <a:lnTo>
                  <a:pt x="504951" y="199898"/>
                </a:lnTo>
                <a:lnTo>
                  <a:pt x="497585" y="199009"/>
                </a:lnTo>
                <a:close/>
              </a:path>
            </a:pathLst>
          </a:custGeom>
          <a:solidFill>
            <a:srgbClr val="DF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202168" y="2802635"/>
            <a:ext cx="3990340" cy="4055745"/>
          </a:xfrm>
          <a:custGeom>
            <a:avLst/>
            <a:gdLst/>
            <a:ahLst/>
            <a:cxnLst/>
            <a:rect l="l" t="t" r="r" b="b"/>
            <a:pathLst>
              <a:path w="3990340" h="4055745">
                <a:moveTo>
                  <a:pt x="3989831" y="0"/>
                </a:moveTo>
                <a:lnTo>
                  <a:pt x="3920363" y="2651"/>
                </a:lnTo>
                <a:lnTo>
                  <a:pt x="3830235" y="7795"/>
                </a:lnTo>
                <a:lnTo>
                  <a:pt x="3775202" y="11356"/>
                </a:lnTo>
                <a:lnTo>
                  <a:pt x="3720590" y="15381"/>
                </a:lnTo>
                <a:lnTo>
                  <a:pt x="3666400" y="19869"/>
                </a:lnTo>
                <a:lnTo>
                  <a:pt x="3612630" y="24818"/>
                </a:lnTo>
                <a:lnTo>
                  <a:pt x="3559281" y="30227"/>
                </a:lnTo>
                <a:lnTo>
                  <a:pt x="3506351" y="36096"/>
                </a:lnTo>
                <a:lnTo>
                  <a:pt x="3453841" y="42422"/>
                </a:lnTo>
                <a:lnTo>
                  <a:pt x="3401749" y="49206"/>
                </a:lnTo>
                <a:lnTo>
                  <a:pt x="3350075" y="56445"/>
                </a:lnTo>
                <a:lnTo>
                  <a:pt x="3298818" y="64139"/>
                </a:lnTo>
                <a:lnTo>
                  <a:pt x="3247978" y="72286"/>
                </a:lnTo>
                <a:lnTo>
                  <a:pt x="3197554" y="80886"/>
                </a:lnTo>
                <a:lnTo>
                  <a:pt x="3147545" y="89937"/>
                </a:lnTo>
                <a:lnTo>
                  <a:pt x="3097952" y="99438"/>
                </a:lnTo>
                <a:lnTo>
                  <a:pt x="3048773" y="109387"/>
                </a:lnTo>
                <a:lnTo>
                  <a:pt x="3000007" y="119785"/>
                </a:lnTo>
                <a:lnTo>
                  <a:pt x="2951655" y="130629"/>
                </a:lnTo>
                <a:lnTo>
                  <a:pt x="2903716" y="141918"/>
                </a:lnTo>
                <a:lnTo>
                  <a:pt x="2856189" y="153652"/>
                </a:lnTo>
                <a:lnTo>
                  <a:pt x="2809073" y="165829"/>
                </a:lnTo>
                <a:lnTo>
                  <a:pt x="2762368" y="178447"/>
                </a:lnTo>
                <a:lnTo>
                  <a:pt x="2716074" y="191507"/>
                </a:lnTo>
                <a:lnTo>
                  <a:pt x="2670189" y="205006"/>
                </a:lnTo>
                <a:lnTo>
                  <a:pt x="2624713" y="218944"/>
                </a:lnTo>
                <a:lnTo>
                  <a:pt x="2579646" y="233320"/>
                </a:lnTo>
                <a:lnTo>
                  <a:pt x="2534987" y="248131"/>
                </a:lnTo>
                <a:lnTo>
                  <a:pt x="2490735" y="263378"/>
                </a:lnTo>
                <a:lnTo>
                  <a:pt x="2446891" y="279058"/>
                </a:lnTo>
                <a:lnTo>
                  <a:pt x="2403452" y="295172"/>
                </a:lnTo>
                <a:lnTo>
                  <a:pt x="2360419" y="311717"/>
                </a:lnTo>
                <a:lnTo>
                  <a:pt x="2317791" y="328693"/>
                </a:lnTo>
                <a:lnTo>
                  <a:pt x="2275568" y="346098"/>
                </a:lnTo>
                <a:lnTo>
                  <a:pt x="2233748" y="363931"/>
                </a:lnTo>
                <a:lnTo>
                  <a:pt x="2192332" y="382191"/>
                </a:lnTo>
                <a:lnTo>
                  <a:pt x="2151319" y="400877"/>
                </a:lnTo>
                <a:lnTo>
                  <a:pt x="2110708" y="419988"/>
                </a:lnTo>
                <a:lnTo>
                  <a:pt x="2070498" y="439523"/>
                </a:lnTo>
                <a:lnTo>
                  <a:pt x="2030690" y="459480"/>
                </a:lnTo>
                <a:lnTo>
                  <a:pt x="1991281" y="479859"/>
                </a:lnTo>
                <a:lnTo>
                  <a:pt x="1952273" y="500658"/>
                </a:lnTo>
                <a:lnTo>
                  <a:pt x="1913664" y="521875"/>
                </a:lnTo>
                <a:lnTo>
                  <a:pt x="1875454" y="543511"/>
                </a:lnTo>
                <a:lnTo>
                  <a:pt x="1837641" y="565564"/>
                </a:lnTo>
                <a:lnTo>
                  <a:pt x="1800226" y="588032"/>
                </a:lnTo>
                <a:lnTo>
                  <a:pt x="1763209" y="610914"/>
                </a:lnTo>
                <a:lnTo>
                  <a:pt x="1726587" y="634210"/>
                </a:lnTo>
                <a:lnTo>
                  <a:pt x="1690361" y="657918"/>
                </a:lnTo>
                <a:lnTo>
                  <a:pt x="1654531" y="682037"/>
                </a:lnTo>
                <a:lnTo>
                  <a:pt x="1619095" y="706566"/>
                </a:lnTo>
                <a:lnTo>
                  <a:pt x="1584053" y="731504"/>
                </a:lnTo>
                <a:lnTo>
                  <a:pt x="1549404" y="756849"/>
                </a:lnTo>
                <a:lnTo>
                  <a:pt x="1515149" y="782601"/>
                </a:lnTo>
                <a:lnTo>
                  <a:pt x="1481285" y="808758"/>
                </a:lnTo>
                <a:lnTo>
                  <a:pt x="1447813" y="835319"/>
                </a:lnTo>
                <a:lnTo>
                  <a:pt x="1414733" y="862283"/>
                </a:lnTo>
                <a:lnTo>
                  <a:pt x="1382043" y="889649"/>
                </a:lnTo>
                <a:lnTo>
                  <a:pt x="1349742" y="917416"/>
                </a:lnTo>
                <a:lnTo>
                  <a:pt x="1317832" y="945583"/>
                </a:lnTo>
                <a:lnTo>
                  <a:pt x="1286310" y="974147"/>
                </a:lnTo>
                <a:lnTo>
                  <a:pt x="1255176" y="1003109"/>
                </a:lnTo>
                <a:lnTo>
                  <a:pt x="1224429" y="1032468"/>
                </a:lnTo>
                <a:lnTo>
                  <a:pt x="1194070" y="1062221"/>
                </a:lnTo>
                <a:lnTo>
                  <a:pt x="1164097" y="1092368"/>
                </a:lnTo>
                <a:lnTo>
                  <a:pt x="1134510" y="1122907"/>
                </a:lnTo>
                <a:lnTo>
                  <a:pt x="1105309" y="1153839"/>
                </a:lnTo>
                <a:lnTo>
                  <a:pt x="1076492" y="1185160"/>
                </a:lnTo>
                <a:lnTo>
                  <a:pt x="1048059" y="1216871"/>
                </a:lnTo>
                <a:lnTo>
                  <a:pt x="1020010" y="1248970"/>
                </a:lnTo>
                <a:lnTo>
                  <a:pt x="992343" y="1281456"/>
                </a:lnTo>
                <a:lnTo>
                  <a:pt x="965059" y="1314328"/>
                </a:lnTo>
                <a:lnTo>
                  <a:pt x="938157" y="1347584"/>
                </a:lnTo>
                <a:lnTo>
                  <a:pt x="911636" y="1381224"/>
                </a:lnTo>
                <a:lnTo>
                  <a:pt x="885496" y="1415246"/>
                </a:lnTo>
                <a:lnTo>
                  <a:pt x="859735" y="1449650"/>
                </a:lnTo>
                <a:lnTo>
                  <a:pt x="834354" y="1484433"/>
                </a:lnTo>
                <a:lnTo>
                  <a:pt x="809352" y="1519596"/>
                </a:lnTo>
                <a:lnTo>
                  <a:pt x="784729" y="1555136"/>
                </a:lnTo>
                <a:lnTo>
                  <a:pt x="760483" y="1591053"/>
                </a:lnTo>
                <a:lnTo>
                  <a:pt x="736614" y="1627346"/>
                </a:lnTo>
                <a:lnTo>
                  <a:pt x="713121" y="1664012"/>
                </a:lnTo>
                <a:lnTo>
                  <a:pt x="690005" y="1701052"/>
                </a:lnTo>
                <a:lnTo>
                  <a:pt x="667264" y="1738464"/>
                </a:lnTo>
                <a:lnTo>
                  <a:pt x="644898" y="1776247"/>
                </a:lnTo>
                <a:lnTo>
                  <a:pt x="622905" y="1814400"/>
                </a:lnTo>
                <a:lnTo>
                  <a:pt x="601287" y="1852921"/>
                </a:lnTo>
                <a:lnTo>
                  <a:pt x="580042" y="1891810"/>
                </a:lnTo>
                <a:lnTo>
                  <a:pt x="559169" y="1931065"/>
                </a:lnTo>
                <a:lnTo>
                  <a:pt x="538668" y="1970685"/>
                </a:lnTo>
                <a:lnTo>
                  <a:pt x="518538" y="2010669"/>
                </a:lnTo>
                <a:lnTo>
                  <a:pt x="498779" y="2051016"/>
                </a:lnTo>
                <a:lnTo>
                  <a:pt x="479390" y="2091725"/>
                </a:lnTo>
                <a:lnTo>
                  <a:pt x="460371" y="2132795"/>
                </a:lnTo>
                <a:lnTo>
                  <a:pt x="441721" y="2174224"/>
                </a:lnTo>
                <a:lnTo>
                  <a:pt x="423439" y="2216011"/>
                </a:lnTo>
                <a:lnTo>
                  <a:pt x="405524" y="2258155"/>
                </a:lnTo>
                <a:lnTo>
                  <a:pt x="387977" y="2300655"/>
                </a:lnTo>
                <a:lnTo>
                  <a:pt x="370797" y="2343511"/>
                </a:lnTo>
                <a:lnTo>
                  <a:pt x="353983" y="2386720"/>
                </a:lnTo>
                <a:lnTo>
                  <a:pt x="337534" y="2430281"/>
                </a:lnTo>
                <a:lnTo>
                  <a:pt x="321450" y="2474194"/>
                </a:lnTo>
                <a:lnTo>
                  <a:pt x="305731" y="2518457"/>
                </a:lnTo>
                <a:lnTo>
                  <a:pt x="290375" y="2563069"/>
                </a:lnTo>
                <a:lnTo>
                  <a:pt x="275382" y="2608029"/>
                </a:lnTo>
                <a:lnTo>
                  <a:pt x="260752" y="2653336"/>
                </a:lnTo>
                <a:lnTo>
                  <a:pt x="246484" y="2698989"/>
                </a:lnTo>
                <a:lnTo>
                  <a:pt x="232577" y="2744986"/>
                </a:lnTo>
                <a:lnTo>
                  <a:pt x="219031" y="2791327"/>
                </a:lnTo>
                <a:lnTo>
                  <a:pt x="205845" y="2838010"/>
                </a:lnTo>
                <a:lnTo>
                  <a:pt x="193019" y="2885034"/>
                </a:lnTo>
                <a:lnTo>
                  <a:pt x="180552" y="2932398"/>
                </a:lnTo>
                <a:lnTo>
                  <a:pt x="168444" y="2980101"/>
                </a:lnTo>
                <a:lnTo>
                  <a:pt x="156693" y="3028141"/>
                </a:lnTo>
                <a:lnTo>
                  <a:pt x="145300" y="3076518"/>
                </a:lnTo>
                <a:lnTo>
                  <a:pt x="134263" y="3125230"/>
                </a:lnTo>
                <a:lnTo>
                  <a:pt x="123583" y="3174277"/>
                </a:lnTo>
                <a:lnTo>
                  <a:pt x="113258" y="3223656"/>
                </a:lnTo>
                <a:lnTo>
                  <a:pt x="103288" y="3273368"/>
                </a:lnTo>
                <a:lnTo>
                  <a:pt x="93673" y="3323410"/>
                </a:lnTo>
                <a:lnTo>
                  <a:pt x="84411" y="3373782"/>
                </a:lnTo>
                <a:lnTo>
                  <a:pt x="75503" y="3424482"/>
                </a:lnTo>
                <a:lnTo>
                  <a:pt x="66947" y="3475510"/>
                </a:lnTo>
                <a:lnTo>
                  <a:pt x="58744" y="3526864"/>
                </a:lnTo>
                <a:lnTo>
                  <a:pt x="50892" y="3578543"/>
                </a:lnTo>
                <a:lnTo>
                  <a:pt x="43390" y="3630545"/>
                </a:lnTo>
                <a:lnTo>
                  <a:pt x="36240" y="3682871"/>
                </a:lnTo>
                <a:lnTo>
                  <a:pt x="29438" y="3735518"/>
                </a:lnTo>
                <a:lnTo>
                  <a:pt x="22986" y="3788486"/>
                </a:lnTo>
                <a:lnTo>
                  <a:pt x="0" y="4055363"/>
                </a:lnTo>
                <a:lnTo>
                  <a:pt x="2508377" y="4055363"/>
                </a:lnTo>
                <a:lnTo>
                  <a:pt x="2529712" y="3871417"/>
                </a:lnTo>
                <a:lnTo>
                  <a:pt x="2537960" y="3816258"/>
                </a:lnTo>
                <a:lnTo>
                  <a:pt x="2546899" y="3762206"/>
                </a:lnTo>
                <a:lnTo>
                  <a:pt x="2556549" y="3709254"/>
                </a:lnTo>
                <a:lnTo>
                  <a:pt x="2566929" y="3657398"/>
                </a:lnTo>
                <a:lnTo>
                  <a:pt x="2578059" y="3606633"/>
                </a:lnTo>
                <a:lnTo>
                  <a:pt x="2589958" y="3556953"/>
                </a:lnTo>
                <a:lnTo>
                  <a:pt x="2602644" y="3508353"/>
                </a:lnTo>
                <a:lnTo>
                  <a:pt x="2616138" y="3460829"/>
                </a:lnTo>
                <a:lnTo>
                  <a:pt x="2630459" y="3414374"/>
                </a:lnTo>
                <a:lnTo>
                  <a:pt x="2645626" y="3368984"/>
                </a:lnTo>
                <a:lnTo>
                  <a:pt x="2661658" y="3324653"/>
                </a:lnTo>
                <a:lnTo>
                  <a:pt x="2678574" y="3281377"/>
                </a:lnTo>
                <a:lnTo>
                  <a:pt x="2696394" y="3239150"/>
                </a:lnTo>
                <a:lnTo>
                  <a:pt x="2715137" y="3197967"/>
                </a:lnTo>
                <a:lnTo>
                  <a:pt x="2734822" y="3157823"/>
                </a:lnTo>
                <a:lnTo>
                  <a:pt x="2755469" y="3118713"/>
                </a:lnTo>
                <a:lnTo>
                  <a:pt x="2777097" y="3080632"/>
                </a:lnTo>
                <a:lnTo>
                  <a:pt x="2799725" y="3043573"/>
                </a:lnTo>
                <a:lnTo>
                  <a:pt x="2823372" y="3007533"/>
                </a:lnTo>
                <a:lnTo>
                  <a:pt x="2848058" y="2972506"/>
                </a:lnTo>
                <a:lnTo>
                  <a:pt x="2873802" y="2938487"/>
                </a:lnTo>
                <a:lnTo>
                  <a:pt x="2900623" y="2905471"/>
                </a:lnTo>
                <a:lnTo>
                  <a:pt x="2928540" y="2873452"/>
                </a:lnTo>
                <a:lnTo>
                  <a:pt x="2957573" y="2842425"/>
                </a:lnTo>
                <a:lnTo>
                  <a:pt x="2987742" y="2812386"/>
                </a:lnTo>
                <a:lnTo>
                  <a:pt x="3019064" y="2783329"/>
                </a:lnTo>
                <a:lnTo>
                  <a:pt x="3051561" y="2755249"/>
                </a:lnTo>
                <a:lnTo>
                  <a:pt x="3085250" y="2728140"/>
                </a:lnTo>
                <a:lnTo>
                  <a:pt x="3120151" y="2701998"/>
                </a:lnTo>
                <a:lnTo>
                  <a:pt x="3156283" y="2676818"/>
                </a:lnTo>
                <a:lnTo>
                  <a:pt x="3193667" y="2652594"/>
                </a:lnTo>
                <a:lnTo>
                  <a:pt x="3232320" y="2629321"/>
                </a:lnTo>
                <a:lnTo>
                  <a:pt x="3272262" y="2606993"/>
                </a:lnTo>
                <a:lnTo>
                  <a:pt x="3313513" y="2585607"/>
                </a:lnTo>
                <a:lnTo>
                  <a:pt x="3356092" y="2565156"/>
                </a:lnTo>
                <a:lnTo>
                  <a:pt x="3400018" y="2545635"/>
                </a:lnTo>
                <a:lnTo>
                  <a:pt x="3445310" y="2527040"/>
                </a:lnTo>
                <a:lnTo>
                  <a:pt x="3491988" y="2509365"/>
                </a:lnTo>
                <a:lnTo>
                  <a:pt x="3540071" y="2492605"/>
                </a:lnTo>
                <a:lnTo>
                  <a:pt x="3589577" y="2476754"/>
                </a:lnTo>
                <a:lnTo>
                  <a:pt x="3640528" y="2461808"/>
                </a:lnTo>
                <a:lnTo>
                  <a:pt x="3692941" y="2447762"/>
                </a:lnTo>
                <a:lnTo>
                  <a:pt x="3746836" y="2434610"/>
                </a:lnTo>
                <a:lnTo>
                  <a:pt x="3802232" y="2422347"/>
                </a:lnTo>
                <a:lnTo>
                  <a:pt x="3859149" y="2410968"/>
                </a:lnTo>
                <a:lnTo>
                  <a:pt x="3989831" y="2388997"/>
                </a:lnTo>
                <a:lnTo>
                  <a:pt x="3989831" y="0"/>
                </a:lnTo>
                <a:close/>
              </a:path>
            </a:pathLst>
          </a:custGeom>
          <a:solidFill>
            <a:srgbClr val="EDE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8690" y="1985898"/>
            <a:ext cx="1069461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E0511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063" y="1189796"/>
            <a:ext cx="11891873" cy="414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SRH University Heidelberg (IT)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1A58F-92D9-427B-8D1A-29203847DD19}" type="datetime1">
              <a:rPr lang="en-US" smtClean="0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0DF2ED34-F880-4D6C-2915-2A7CC4B71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20AF0-7352-3E9D-C8F7-13A2C48CD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8138160" cy="3641784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rgbClr val="FFFFFF"/>
                </a:solidFill>
              </a:rPr>
              <a:t>Time Series Forecasting Using RNN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D0C32BB-23E8-86AD-8BA1-EC79230A030C}"/>
              </a:ext>
            </a:extLst>
          </p:cNvPr>
          <p:cNvSpPr/>
          <p:nvPr/>
        </p:nvSpPr>
        <p:spPr>
          <a:xfrm>
            <a:off x="10693400" y="304800"/>
            <a:ext cx="949960" cy="735330"/>
          </a:xfrm>
          <a:custGeom>
            <a:avLst/>
            <a:gdLst/>
            <a:ahLst/>
            <a:cxnLst/>
            <a:rect l="l" t="t" r="r" b="b"/>
            <a:pathLst>
              <a:path w="949960" h="735330">
                <a:moveTo>
                  <a:pt x="708939" y="0"/>
                </a:moveTo>
                <a:lnTo>
                  <a:pt x="620407" y="0"/>
                </a:lnTo>
                <a:lnTo>
                  <a:pt x="620407" y="599567"/>
                </a:lnTo>
                <a:lnTo>
                  <a:pt x="708939" y="599567"/>
                </a:lnTo>
                <a:lnTo>
                  <a:pt x="708939" y="0"/>
                </a:lnTo>
                <a:close/>
              </a:path>
              <a:path w="949960" h="735330">
                <a:moveTo>
                  <a:pt x="799393" y="196695"/>
                </a:moveTo>
                <a:lnTo>
                  <a:pt x="785060" y="197008"/>
                </a:lnTo>
                <a:lnTo>
                  <a:pt x="769941" y="197941"/>
                </a:lnTo>
                <a:lnTo>
                  <a:pt x="754405" y="199517"/>
                </a:lnTo>
                <a:lnTo>
                  <a:pt x="754405" y="281432"/>
                </a:lnTo>
                <a:lnTo>
                  <a:pt x="803985" y="284347"/>
                </a:lnTo>
                <a:lnTo>
                  <a:pt x="836907" y="296179"/>
                </a:lnTo>
                <a:lnTo>
                  <a:pt x="855185" y="321562"/>
                </a:lnTo>
                <a:lnTo>
                  <a:pt x="860831" y="365125"/>
                </a:lnTo>
                <a:lnTo>
                  <a:pt x="860831" y="599567"/>
                </a:lnTo>
                <a:lnTo>
                  <a:pt x="949477" y="599567"/>
                </a:lnTo>
                <a:lnTo>
                  <a:pt x="949477" y="354202"/>
                </a:lnTo>
                <a:lnTo>
                  <a:pt x="943432" y="303396"/>
                </a:lnTo>
                <a:lnTo>
                  <a:pt x="925865" y="260692"/>
                </a:lnTo>
                <a:lnTo>
                  <a:pt x="897630" y="227668"/>
                </a:lnTo>
                <a:lnTo>
                  <a:pt x="859581" y="205903"/>
                </a:lnTo>
                <a:lnTo>
                  <a:pt x="812571" y="196976"/>
                </a:lnTo>
                <a:lnTo>
                  <a:pt x="799393" y="196695"/>
                </a:lnTo>
                <a:close/>
              </a:path>
              <a:path w="949960" h="735330">
                <a:moveTo>
                  <a:pt x="226656" y="199517"/>
                </a:moveTo>
                <a:lnTo>
                  <a:pt x="214884" y="199517"/>
                </a:lnTo>
                <a:lnTo>
                  <a:pt x="208787" y="199898"/>
                </a:lnTo>
                <a:lnTo>
                  <a:pt x="158444" y="209560"/>
                </a:lnTo>
                <a:lnTo>
                  <a:pt x="120173" y="232084"/>
                </a:lnTo>
                <a:lnTo>
                  <a:pt x="93464" y="266466"/>
                </a:lnTo>
                <a:lnTo>
                  <a:pt x="77812" y="311698"/>
                </a:lnTo>
                <a:lnTo>
                  <a:pt x="72707" y="366775"/>
                </a:lnTo>
                <a:lnTo>
                  <a:pt x="72707" y="567436"/>
                </a:lnTo>
                <a:lnTo>
                  <a:pt x="69914" y="605232"/>
                </a:lnTo>
                <a:lnTo>
                  <a:pt x="59199" y="631396"/>
                </a:lnTo>
                <a:lnTo>
                  <a:pt x="37061" y="646820"/>
                </a:lnTo>
                <a:lnTo>
                  <a:pt x="0" y="652399"/>
                </a:lnTo>
                <a:lnTo>
                  <a:pt x="0" y="733551"/>
                </a:lnTo>
                <a:lnTo>
                  <a:pt x="7302" y="734822"/>
                </a:lnTo>
                <a:lnTo>
                  <a:pt x="19088" y="734822"/>
                </a:lnTo>
                <a:lnTo>
                  <a:pt x="75671" y="724249"/>
                </a:lnTo>
                <a:lnTo>
                  <a:pt x="113966" y="701468"/>
                </a:lnTo>
                <a:lnTo>
                  <a:pt x="140619" y="667032"/>
                </a:lnTo>
                <a:lnTo>
                  <a:pt x="156197" y="622001"/>
                </a:lnTo>
                <a:lnTo>
                  <a:pt x="161264" y="567436"/>
                </a:lnTo>
                <a:lnTo>
                  <a:pt x="161264" y="366775"/>
                </a:lnTo>
                <a:lnTo>
                  <a:pt x="163937" y="328820"/>
                </a:lnTo>
                <a:lnTo>
                  <a:pt x="174417" y="302688"/>
                </a:lnTo>
                <a:lnTo>
                  <a:pt x="196395" y="287391"/>
                </a:lnTo>
                <a:lnTo>
                  <a:pt x="233565" y="281939"/>
                </a:lnTo>
                <a:lnTo>
                  <a:pt x="233565" y="200278"/>
                </a:lnTo>
                <a:lnTo>
                  <a:pt x="226656" y="199517"/>
                </a:lnTo>
                <a:close/>
              </a:path>
              <a:path w="949960" h="735330">
                <a:moveTo>
                  <a:pt x="498411" y="199517"/>
                </a:moveTo>
                <a:lnTo>
                  <a:pt x="486638" y="199517"/>
                </a:lnTo>
                <a:lnTo>
                  <a:pt x="480542" y="199898"/>
                </a:lnTo>
                <a:lnTo>
                  <a:pt x="430360" y="209596"/>
                </a:lnTo>
                <a:lnTo>
                  <a:pt x="392108" y="232194"/>
                </a:lnTo>
                <a:lnTo>
                  <a:pt x="365340" y="266630"/>
                </a:lnTo>
                <a:lnTo>
                  <a:pt x="349607" y="311844"/>
                </a:lnTo>
                <a:lnTo>
                  <a:pt x="344462" y="366775"/>
                </a:lnTo>
                <a:lnTo>
                  <a:pt x="344462" y="599567"/>
                </a:lnTo>
                <a:lnTo>
                  <a:pt x="433006" y="599567"/>
                </a:lnTo>
                <a:lnTo>
                  <a:pt x="433006" y="366775"/>
                </a:lnTo>
                <a:lnTo>
                  <a:pt x="435801" y="328981"/>
                </a:lnTo>
                <a:lnTo>
                  <a:pt x="446520" y="302831"/>
                </a:lnTo>
                <a:lnTo>
                  <a:pt x="468662" y="287444"/>
                </a:lnTo>
                <a:lnTo>
                  <a:pt x="505726" y="281939"/>
                </a:lnTo>
                <a:lnTo>
                  <a:pt x="505726" y="200278"/>
                </a:lnTo>
                <a:lnTo>
                  <a:pt x="498411" y="1995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B508F84-56CF-71A7-ECC9-5B80CEB8F79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81000" y="4339699"/>
            <a:ext cx="46249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Author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Rahul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Birwadkar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Supervisor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Prof. Dr.-Ing. Milan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Gnjatović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D021F-92B8-EFD0-2064-4F571CB7E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SRH University Heidelberg (IT)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96A17A-4B6D-77DB-1760-9BBFB4B7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8" y="586181"/>
            <a:ext cx="74688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and Analysis</a:t>
            </a:r>
            <a:endParaRPr spc="-310" dirty="0">
              <a:solidFill>
                <a:srgbClr val="565655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206043-DA13-59A7-2A95-DE1860AA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536" y="1414800"/>
            <a:ext cx="792479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Number of Layers: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Increasing layers may lead to overfitting.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Wingdings" panose="05000000000000000000" pitchFamily="2" charset="2"/>
              <a:buChar char="v"/>
            </a:pPr>
            <a:endParaRPr lang="en-US" altLang="en-US" b="1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Number of Neurons: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More neurons generally improved accuracy but increased complexity.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Wingdings" panose="05000000000000000000" pitchFamily="2" charset="2"/>
              <a:buChar char="v"/>
            </a:pPr>
            <a:endParaRPr lang="en-US" altLang="en-US" b="1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Batch Size and Epochs: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Best results with smaller batch sizes.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Increasing epochs improved accuracy up to a limit.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Wingdings" panose="05000000000000000000" pitchFamily="2" charset="2"/>
              <a:buChar char="v"/>
            </a:pPr>
            <a:endParaRPr lang="en-US" altLang="en-US" b="1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Dropout: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Effective in reducing overfitting.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FFD88-9EB9-5857-9B27-E0BE2287C4B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B390C-4B36-7A87-22D9-F3BD56214F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4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8" y="586181"/>
            <a:ext cx="74688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spc="-310" dirty="0">
              <a:solidFill>
                <a:srgbClr val="565655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206043-DA13-59A7-2A95-DE1860AA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536" y="2191933"/>
            <a:ext cx="7924799" cy="213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Effectiveness of LSTM: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Demonstrated high accuracy in predicting stock prices, capturing temporal dependencies effectively.</a:t>
            </a: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Future Work: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Incorporating external factors like market sentiment for better predictions, testing hybrid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0FB29-0D54-CA81-BDDE-5EFC155C05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415FA-FBEC-F67E-1883-3DB7DA4B26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80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2286000"/>
            <a:ext cx="89941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b="1" spc="-275" dirty="0">
                <a:solidFill>
                  <a:srgbClr val="E05113"/>
                </a:solidFill>
                <a:latin typeface="Verdana"/>
                <a:cs typeface="Verdana"/>
              </a:rPr>
              <a:t>Thank You </a:t>
            </a:r>
            <a:r>
              <a:rPr sz="4800" b="1" spc="-325" dirty="0">
                <a:solidFill>
                  <a:srgbClr val="E05113"/>
                </a:solidFill>
                <a:latin typeface="Verdana"/>
                <a:cs typeface="Verdana"/>
              </a:rPr>
              <a:t>!</a:t>
            </a:r>
            <a:r>
              <a:rPr sz="4800" b="1" spc="-340" dirty="0">
                <a:solidFill>
                  <a:srgbClr val="E05113"/>
                </a:solidFill>
                <a:latin typeface="Verdana"/>
                <a:cs typeface="Verdana"/>
              </a:rPr>
              <a:t> </a:t>
            </a:r>
            <a:r>
              <a:rPr sz="4800" dirty="0">
                <a:solidFill>
                  <a:srgbClr val="E05113"/>
                </a:solidFill>
                <a:latin typeface="Wingdings"/>
                <a:cs typeface="Wingdings"/>
              </a:rPr>
              <a:t></a:t>
            </a:r>
            <a:endParaRPr sz="4800" dirty="0">
              <a:latin typeface="Wingdings"/>
              <a:cs typeface="Wingding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538B9E-26D3-A494-EA87-6F81F9EE613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61A36-4A1D-739C-42F7-CF1D5787AD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F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11311" y="2802895"/>
            <a:ext cx="3980815" cy="4055110"/>
          </a:xfrm>
          <a:custGeom>
            <a:avLst/>
            <a:gdLst/>
            <a:ahLst/>
            <a:cxnLst/>
            <a:rect l="l" t="t" r="r" b="b"/>
            <a:pathLst>
              <a:path w="3980815" h="4055109">
                <a:moveTo>
                  <a:pt x="3980687" y="0"/>
                </a:moveTo>
                <a:lnTo>
                  <a:pt x="3920362" y="2391"/>
                </a:lnTo>
                <a:lnTo>
                  <a:pt x="3775202" y="11097"/>
                </a:lnTo>
                <a:lnTo>
                  <a:pt x="3666400" y="19609"/>
                </a:lnTo>
                <a:lnTo>
                  <a:pt x="3559281" y="29968"/>
                </a:lnTo>
                <a:lnTo>
                  <a:pt x="3453841" y="42163"/>
                </a:lnTo>
                <a:lnTo>
                  <a:pt x="3350074" y="56186"/>
                </a:lnTo>
                <a:lnTo>
                  <a:pt x="3298818" y="63880"/>
                </a:lnTo>
                <a:lnTo>
                  <a:pt x="3247977" y="72027"/>
                </a:lnTo>
                <a:lnTo>
                  <a:pt x="3197553" y="80627"/>
                </a:lnTo>
                <a:lnTo>
                  <a:pt x="3147545" y="89678"/>
                </a:lnTo>
                <a:lnTo>
                  <a:pt x="3097952" y="99179"/>
                </a:lnTo>
                <a:lnTo>
                  <a:pt x="3048773" y="109128"/>
                </a:lnTo>
                <a:lnTo>
                  <a:pt x="3000007" y="119526"/>
                </a:lnTo>
                <a:lnTo>
                  <a:pt x="2951655" y="130370"/>
                </a:lnTo>
                <a:lnTo>
                  <a:pt x="2903716" y="141659"/>
                </a:lnTo>
                <a:lnTo>
                  <a:pt x="2856189" y="153393"/>
                </a:lnTo>
                <a:lnTo>
                  <a:pt x="2809073" y="165569"/>
                </a:lnTo>
                <a:lnTo>
                  <a:pt x="2762368" y="178188"/>
                </a:lnTo>
                <a:lnTo>
                  <a:pt x="2716074" y="191248"/>
                </a:lnTo>
                <a:lnTo>
                  <a:pt x="2670189" y="204747"/>
                </a:lnTo>
                <a:lnTo>
                  <a:pt x="2624713" y="218685"/>
                </a:lnTo>
                <a:lnTo>
                  <a:pt x="2579646" y="233060"/>
                </a:lnTo>
                <a:lnTo>
                  <a:pt x="2534987" y="247872"/>
                </a:lnTo>
                <a:lnTo>
                  <a:pt x="2490735" y="263119"/>
                </a:lnTo>
                <a:lnTo>
                  <a:pt x="2446890" y="278799"/>
                </a:lnTo>
                <a:lnTo>
                  <a:pt x="2403452" y="294913"/>
                </a:lnTo>
                <a:lnTo>
                  <a:pt x="2360419" y="311458"/>
                </a:lnTo>
                <a:lnTo>
                  <a:pt x="2317791" y="328433"/>
                </a:lnTo>
                <a:lnTo>
                  <a:pt x="2275568" y="345838"/>
                </a:lnTo>
                <a:lnTo>
                  <a:pt x="2233748" y="363672"/>
                </a:lnTo>
                <a:lnTo>
                  <a:pt x="2192332" y="381932"/>
                </a:lnTo>
                <a:lnTo>
                  <a:pt x="2151319" y="400618"/>
                </a:lnTo>
                <a:lnTo>
                  <a:pt x="2110708" y="419729"/>
                </a:lnTo>
                <a:lnTo>
                  <a:pt x="2070498" y="439264"/>
                </a:lnTo>
                <a:lnTo>
                  <a:pt x="2030689" y="459221"/>
                </a:lnTo>
                <a:lnTo>
                  <a:pt x="1991281" y="479600"/>
                </a:lnTo>
                <a:lnTo>
                  <a:pt x="1952273" y="500398"/>
                </a:lnTo>
                <a:lnTo>
                  <a:pt x="1913664" y="521616"/>
                </a:lnTo>
                <a:lnTo>
                  <a:pt x="1875453" y="543252"/>
                </a:lnTo>
                <a:lnTo>
                  <a:pt x="1837641" y="565304"/>
                </a:lnTo>
                <a:lnTo>
                  <a:pt x="1800226" y="587772"/>
                </a:lnTo>
                <a:lnTo>
                  <a:pt x="1763208" y="610655"/>
                </a:lnTo>
                <a:lnTo>
                  <a:pt x="1726587" y="633951"/>
                </a:lnTo>
                <a:lnTo>
                  <a:pt x="1690361" y="657659"/>
                </a:lnTo>
                <a:lnTo>
                  <a:pt x="1654531" y="681778"/>
                </a:lnTo>
                <a:lnTo>
                  <a:pt x="1619095" y="706307"/>
                </a:lnTo>
                <a:lnTo>
                  <a:pt x="1584053" y="731245"/>
                </a:lnTo>
                <a:lnTo>
                  <a:pt x="1549404" y="756590"/>
                </a:lnTo>
                <a:lnTo>
                  <a:pt x="1515148" y="782342"/>
                </a:lnTo>
                <a:lnTo>
                  <a:pt x="1481285" y="808499"/>
                </a:lnTo>
                <a:lnTo>
                  <a:pt x="1447813" y="835060"/>
                </a:lnTo>
                <a:lnTo>
                  <a:pt x="1414733" y="862024"/>
                </a:lnTo>
                <a:lnTo>
                  <a:pt x="1382042" y="889390"/>
                </a:lnTo>
                <a:lnTo>
                  <a:pt x="1349742" y="917157"/>
                </a:lnTo>
                <a:lnTo>
                  <a:pt x="1317831" y="945323"/>
                </a:lnTo>
                <a:lnTo>
                  <a:pt x="1286309" y="973888"/>
                </a:lnTo>
                <a:lnTo>
                  <a:pt x="1255176" y="1002850"/>
                </a:lnTo>
                <a:lnTo>
                  <a:pt x="1224429" y="1032208"/>
                </a:lnTo>
                <a:lnTo>
                  <a:pt x="1194070" y="1061962"/>
                </a:lnTo>
                <a:lnTo>
                  <a:pt x="1164097" y="1092109"/>
                </a:lnTo>
                <a:lnTo>
                  <a:pt x="1134510" y="1122648"/>
                </a:lnTo>
                <a:lnTo>
                  <a:pt x="1105309" y="1153580"/>
                </a:lnTo>
                <a:lnTo>
                  <a:pt x="1076492" y="1184901"/>
                </a:lnTo>
                <a:lnTo>
                  <a:pt x="1048059" y="1216612"/>
                </a:lnTo>
                <a:lnTo>
                  <a:pt x="1020010" y="1248711"/>
                </a:lnTo>
                <a:lnTo>
                  <a:pt x="992343" y="1281197"/>
                </a:lnTo>
                <a:lnTo>
                  <a:pt x="965059" y="1314069"/>
                </a:lnTo>
                <a:lnTo>
                  <a:pt x="938157" y="1347325"/>
                </a:lnTo>
                <a:lnTo>
                  <a:pt x="911636" y="1380965"/>
                </a:lnTo>
                <a:lnTo>
                  <a:pt x="885496" y="1414987"/>
                </a:lnTo>
                <a:lnTo>
                  <a:pt x="859735" y="1449391"/>
                </a:lnTo>
                <a:lnTo>
                  <a:pt x="834354" y="1484174"/>
                </a:lnTo>
                <a:lnTo>
                  <a:pt x="809352" y="1519337"/>
                </a:lnTo>
                <a:lnTo>
                  <a:pt x="784728" y="1554877"/>
                </a:lnTo>
                <a:lnTo>
                  <a:pt x="760482" y="1590794"/>
                </a:lnTo>
                <a:lnTo>
                  <a:pt x="736614" y="1627086"/>
                </a:lnTo>
                <a:lnTo>
                  <a:pt x="713121" y="1663753"/>
                </a:lnTo>
                <a:lnTo>
                  <a:pt x="690005" y="1700793"/>
                </a:lnTo>
                <a:lnTo>
                  <a:pt x="667264" y="1738205"/>
                </a:lnTo>
                <a:lnTo>
                  <a:pt x="644897" y="1775988"/>
                </a:lnTo>
                <a:lnTo>
                  <a:pt x="622905" y="1814141"/>
                </a:lnTo>
                <a:lnTo>
                  <a:pt x="601287" y="1852662"/>
                </a:lnTo>
                <a:lnTo>
                  <a:pt x="580042" y="1891551"/>
                </a:lnTo>
                <a:lnTo>
                  <a:pt x="559169" y="1930806"/>
                </a:lnTo>
                <a:lnTo>
                  <a:pt x="538668" y="1970426"/>
                </a:lnTo>
                <a:lnTo>
                  <a:pt x="518538" y="2010410"/>
                </a:lnTo>
                <a:lnTo>
                  <a:pt x="498779" y="2050757"/>
                </a:lnTo>
                <a:lnTo>
                  <a:pt x="479390" y="2091466"/>
                </a:lnTo>
                <a:lnTo>
                  <a:pt x="460371" y="2132536"/>
                </a:lnTo>
                <a:lnTo>
                  <a:pt x="441720" y="2173964"/>
                </a:lnTo>
                <a:lnTo>
                  <a:pt x="423438" y="2215752"/>
                </a:lnTo>
                <a:lnTo>
                  <a:pt x="405524" y="2257896"/>
                </a:lnTo>
                <a:lnTo>
                  <a:pt x="387977" y="2300396"/>
                </a:lnTo>
                <a:lnTo>
                  <a:pt x="370797" y="2343251"/>
                </a:lnTo>
                <a:lnTo>
                  <a:pt x="353983" y="2386460"/>
                </a:lnTo>
                <a:lnTo>
                  <a:pt x="337534" y="2430022"/>
                </a:lnTo>
                <a:lnTo>
                  <a:pt x="321450" y="2473935"/>
                </a:lnTo>
                <a:lnTo>
                  <a:pt x="305731" y="2518198"/>
                </a:lnTo>
                <a:lnTo>
                  <a:pt x="290375" y="2562810"/>
                </a:lnTo>
                <a:lnTo>
                  <a:pt x="275382" y="2607770"/>
                </a:lnTo>
                <a:lnTo>
                  <a:pt x="260752" y="2653077"/>
                </a:lnTo>
                <a:lnTo>
                  <a:pt x="246484" y="2698730"/>
                </a:lnTo>
                <a:lnTo>
                  <a:pt x="232577" y="2744727"/>
                </a:lnTo>
                <a:lnTo>
                  <a:pt x="219031" y="2791068"/>
                </a:lnTo>
                <a:lnTo>
                  <a:pt x="205845" y="2837751"/>
                </a:lnTo>
                <a:lnTo>
                  <a:pt x="193019" y="2884775"/>
                </a:lnTo>
                <a:lnTo>
                  <a:pt x="180552" y="2932139"/>
                </a:lnTo>
                <a:lnTo>
                  <a:pt x="168444" y="2979841"/>
                </a:lnTo>
                <a:lnTo>
                  <a:pt x="156693" y="3027882"/>
                </a:lnTo>
                <a:lnTo>
                  <a:pt x="145300" y="3076259"/>
                </a:lnTo>
                <a:lnTo>
                  <a:pt x="134263" y="3124971"/>
                </a:lnTo>
                <a:lnTo>
                  <a:pt x="123583" y="3174017"/>
                </a:lnTo>
                <a:lnTo>
                  <a:pt x="113258" y="3223397"/>
                </a:lnTo>
                <a:lnTo>
                  <a:pt x="103288" y="3273108"/>
                </a:lnTo>
                <a:lnTo>
                  <a:pt x="93673" y="3323151"/>
                </a:lnTo>
                <a:lnTo>
                  <a:pt x="84411" y="3373523"/>
                </a:lnTo>
                <a:lnTo>
                  <a:pt x="75503" y="3424223"/>
                </a:lnTo>
                <a:lnTo>
                  <a:pt x="66947" y="3475251"/>
                </a:lnTo>
                <a:lnTo>
                  <a:pt x="58744" y="3526604"/>
                </a:lnTo>
                <a:lnTo>
                  <a:pt x="50892" y="3578283"/>
                </a:lnTo>
                <a:lnTo>
                  <a:pt x="43390" y="3630286"/>
                </a:lnTo>
                <a:lnTo>
                  <a:pt x="36239" y="3682612"/>
                </a:lnTo>
                <a:lnTo>
                  <a:pt x="29438" y="3735259"/>
                </a:lnTo>
                <a:lnTo>
                  <a:pt x="22986" y="3788227"/>
                </a:lnTo>
                <a:lnTo>
                  <a:pt x="0" y="4055102"/>
                </a:lnTo>
                <a:lnTo>
                  <a:pt x="2508377" y="4055102"/>
                </a:lnTo>
                <a:lnTo>
                  <a:pt x="2529712" y="3871158"/>
                </a:lnTo>
                <a:lnTo>
                  <a:pt x="2537960" y="3815999"/>
                </a:lnTo>
                <a:lnTo>
                  <a:pt x="2546899" y="3761947"/>
                </a:lnTo>
                <a:lnTo>
                  <a:pt x="2556549" y="3708995"/>
                </a:lnTo>
                <a:lnTo>
                  <a:pt x="2566929" y="3657139"/>
                </a:lnTo>
                <a:lnTo>
                  <a:pt x="2578059" y="3606374"/>
                </a:lnTo>
                <a:lnTo>
                  <a:pt x="2589957" y="3556694"/>
                </a:lnTo>
                <a:lnTo>
                  <a:pt x="2602644" y="3508094"/>
                </a:lnTo>
                <a:lnTo>
                  <a:pt x="2616138" y="3460570"/>
                </a:lnTo>
                <a:lnTo>
                  <a:pt x="2630459" y="3414115"/>
                </a:lnTo>
                <a:lnTo>
                  <a:pt x="2645626" y="3368725"/>
                </a:lnTo>
                <a:lnTo>
                  <a:pt x="2661657" y="3324394"/>
                </a:lnTo>
                <a:lnTo>
                  <a:pt x="2678574" y="3281118"/>
                </a:lnTo>
                <a:lnTo>
                  <a:pt x="2696394" y="3238891"/>
                </a:lnTo>
                <a:lnTo>
                  <a:pt x="2715137" y="3197708"/>
                </a:lnTo>
                <a:lnTo>
                  <a:pt x="2734822" y="3157564"/>
                </a:lnTo>
                <a:lnTo>
                  <a:pt x="2755469" y="3118454"/>
                </a:lnTo>
                <a:lnTo>
                  <a:pt x="2777097" y="3080372"/>
                </a:lnTo>
                <a:lnTo>
                  <a:pt x="2799725" y="3043314"/>
                </a:lnTo>
                <a:lnTo>
                  <a:pt x="2823372" y="3007274"/>
                </a:lnTo>
                <a:lnTo>
                  <a:pt x="2848058" y="2972247"/>
                </a:lnTo>
                <a:lnTo>
                  <a:pt x="2873801" y="2938228"/>
                </a:lnTo>
                <a:lnTo>
                  <a:pt x="2900622" y="2905211"/>
                </a:lnTo>
                <a:lnTo>
                  <a:pt x="2928540" y="2873193"/>
                </a:lnTo>
                <a:lnTo>
                  <a:pt x="2957573" y="2842166"/>
                </a:lnTo>
                <a:lnTo>
                  <a:pt x="2987742" y="2812127"/>
                </a:lnTo>
                <a:lnTo>
                  <a:pt x="3019064" y="2783070"/>
                </a:lnTo>
                <a:lnTo>
                  <a:pt x="3051560" y="2754990"/>
                </a:lnTo>
                <a:lnTo>
                  <a:pt x="3085250" y="2727881"/>
                </a:lnTo>
                <a:lnTo>
                  <a:pt x="3120151" y="2701739"/>
                </a:lnTo>
                <a:lnTo>
                  <a:pt x="3156283" y="2676559"/>
                </a:lnTo>
                <a:lnTo>
                  <a:pt x="3193667" y="2652335"/>
                </a:lnTo>
                <a:lnTo>
                  <a:pt x="3232320" y="2629061"/>
                </a:lnTo>
                <a:lnTo>
                  <a:pt x="3272262" y="2606734"/>
                </a:lnTo>
                <a:lnTo>
                  <a:pt x="3313513" y="2585348"/>
                </a:lnTo>
                <a:lnTo>
                  <a:pt x="3356092" y="2564897"/>
                </a:lnTo>
                <a:lnTo>
                  <a:pt x="3400018" y="2545376"/>
                </a:lnTo>
                <a:lnTo>
                  <a:pt x="3445310" y="2526781"/>
                </a:lnTo>
                <a:lnTo>
                  <a:pt x="3491988" y="2509106"/>
                </a:lnTo>
                <a:lnTo>
                  <a:pt x="3540071" y="2492346"/>
                </a:lnTo>
                <a:lnTo>
                  <a:pt x="3589577" y="2476495"/>
                </a:lnTo>
                <a:lnTo>
                  <a:pt x="3640528" y="2461549"/>
                </a:lnTo>
                <a:lnTo>
                  <a:pt x="3692941" y="2447503"/>
                </a:lnTo>
                <a:lnTo>
                  <a:pt x="3746835" y="2434351"/>
                </a:lnTo>
                <a:lnTo>
                  <a:pt x="3802232" y="2422088"/>
                </a:lnTo>
                <a:lnTo>
                  <a:pt x="3859148" y="2410708"/>
                </a:lnTo>
                <a:lnTo>
                  <a:pt x="3980687" y="2390275"/>
                </a:lnTo>
                <a:lnTo>
                  <a:pt x="3980687" y="0"/>
                </a:lnTo>
                <a:close/>
              </a:path>
            </a:pathLst>
          </a:custGeom>
          <a:solidFill>
            <a:srgbClr val="EDECE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77918" y="362965"/>
            <a:ext cx="948690" cy="731520"/>
          </a:xfrm>
          <a:custGeom>
            <a:avLst/>
            <a:gdLst/>
            <a:ahLst/>
            <a:cxnLst/>
            <a:rect l="l" t="t" r="r" b="b"/>
            <a:pathLst>
              <a:path w="948690" h="731519">
                <a:moveTo>
                  <a:pt x="234175" y="199339"/>
                </a:moveTo>
                <a:lnTo>
                  <a:pt x="227291" y="198539"/>
                </a:lnTo>
                <a:lnTo>
                  <a:pt x="226085" y="198539"/>
                </a:lnTo>
                <a:lnTo>
                  <a:pt x="215544" y="198539"/>
                </a:lnTo>
                <a:lnTo>
                  <a:pt x="214337" y="198539"/>
                </a:lnTo>
                <a:lnTo>
                  <a:pt x="208267" y="198932"/>
                </a:lnTo>
                <a:lnTo>
                  <a:pt x="158051" y="208572"/>
                </a:lnTo>
                <a:lnTo>
                  <a:pt x="119875" y="231000"/>
                </a:lnTo>
                <a:lnTo>
                  <a:pt x="93230" y="265226"/>
                </a:lnTo>
                <a:lnTo>
                  <a:pt x="77622" y="310261"/>
                </a:lnTo>
                <a:lnTo>
                  <a:pt x="72529" y="365086"/>
                </a:lnTo>
                <a:lnTo>
                  <a:pt x="72529" y="564870"/>
                </a:lnTo>
                <a:lnTo>
                  <a:pt x="69735" y="602475"/>
                </a:lnTo>
                <a:lnTo>
                  <a:pt x="59055" y="628523"/>
                </a:lnTo>
                <a:lnTo>
                  <a:pt x="36969" y="643864"/>
                </a:lnTo>
                <a:lnTo>
                  <a:pt x="0" y="649389"/>
                </a:lnTo>
                <a:lnTo>
                  <a:pt x="0" y="730211"/>
                </a:lnTo>
                <a:lnTo>
                  <a:pt x="7277" y="731431"/>
                </a:lnTo>
                <a:lnTo>
                  <a:pt x="8483" y="731431"/>
                </a:lnTo>
                <a:lnTo>
                  <a:pt x="19024" y="731431"/>
                </a:lnTo>
                <a:lnTo>
                  <a:pt x="20231" y="731431"/>
                </a:lnTo>
                <a:lnTo>
                  <a:pt x="26314" y="731024"/>
                </a:lnTo>
                <a:lnTo>
                  <a:pt x="76682" y="720966"/>
                </a:lnTo>
                <a:lnTo>
                  <a:pt x="114871" y="698271"/>
                </a:lnTo>
                <a:lnTo>
                  <a:pt x="141452" y="663981"/>
                </a:lnTo>
                <a:lnTo>
                  <a:pt x="156997" y="619163"/>
                </a:lnTo>
                <a:lnTo>
                  <a:pt x="162052" y="564870"/>
                </a:lnTo>
                <a:lnTo>
                  <a:pt x="162052" y="365086"/>
                </a:lnTo>
                <a:lnTo>
                  <a:pt x="164719" y="327317"/>
                </a:lnTo>
                <a:lnTo>
                  <a:pt x="175171" y="301294"/>
                </a:lnTo>
                <a:lnTo>
                  <a:pt x="197091" y="286042"/>
                </a:lnTo>
                <a:lnTo>
                  <a:pt x="234175" y="280581"/>
                </a:lnTo>
                <a:lnTo>
                  <a:pt x="234175" y="199339"/>
                </a:lnTo>
                <a:close/>
              </a:path>
              <a:path w="948690" h="731519">
                <a:moveTo>
                  <a:pt x="505650" y="199339"/>
                </a:moveTo>
                <a:lnTo>
                  <a:pt x="498348" y="198539"/>
                </a:lnTo>
                <a:lnTo>
                  <a:pt x="497166" y="198539"/>
                </a:lnTo>
                <a:lnTo>
                  <a:pt x="486600" y="198539"/>
                </a:lnTo>
                <a:lnTo>
                  <a:pt x="485419" y="198539"/>
                </a:lnTo>
                <a:lnTo>
                  <a:pt x="479336" y="198932"/>
                </a:lnTo>
                <a:lnTo>
                  <a:pt x="429272" y="208610"/>
                </a:lnTo>
                <a:lnTo>
                  <a:pt x="391121" y="231114"/>
                </a:lnTo>
                <a:lnTo>
                  <a:pt x="364413" y="265391"/>
                </a:lnTo>
                <a:lnTo>
                  <a:pt x="348729" y="310413"/>
                </a:lnTo>
                <a:lnTo>
                  <a:pt x="343598" y="365086"/>
                </a:lnTo>
                <a:lnTo>
                  <a:pt x="343598" y="596785"/>
                </a:lnTo>
                <a:lnTo>
                  <a:pt x="344792" y="596785"/>
                </a:lnTo>
                <a:lnTo>
                  <a:pt x="431914" y="596785"/>
                </a:lnTo>
                <a:lnTo>
                  <a:pt x="433120" y="596785"/>
                </a:lnTo>
                <a:lnTo>
                  <a:pt x="433120" y="365086"/>
                </a:lnTo>
                <a:lnTo>
                  <a:pt x="435914" y="327482"/>
                </a:lnTo>
                <a:lnTo>
                  <a:pt x="446595" y="301447"/>
                </a:lnTo>
                <a:lnTo>
                  <a:pt x="468680" y="286105"/>
                </a:lnTo>
                <a:lnTo>
                  <a:pt x="505650" y="280581"/>
                </a:lnTo>
                <a:lnTo>
                  <a:pt x="505650" y="199339"/>
                </a:lnTo>
                <a:close/>
              </a:path>
              <a:path w="948690" h="731519">
                <a:moveTo>
                  <a:pt x="708380" y="0"/>
                </a:moveTo>
                <a:lnTo>
                  <a:pt x="707174" y="0"/>
                </a:lnTo>
                <a:lnTo>
                  <a:pt x="620039" y="0"/>
                </a:lnTo>
                <a:lnTo>
                  <a:pt x="618845" y="0"/>
                </a:lnTo>
                <a:lnTo>
                  <a:pt x="618845" y="596785"/>
                </a:lnTo>
                <a:lnTo>
                  <a:pt x="620039" y="596785"/>
                </a:lnTo>
                <a:lnTo>
                  <a:pt x="707174" y="596785"/>
                </a:lnTo>
                <a:lnTo>
                  <a:pt x="708380" y="596785"/>
                </a:lnTo>
                <a:lnTo>
                  <a:pt x="708380" y="0"/>
                </a:lnTo>
                <a:close/>
              </a:path>
              <a:path w="948690" h="731519">
                <a:moveTo>
                  <a:pt x="948245" y="352577"/>
                </a:moveTo>
                <a:lnTo>
                  <a:pt x="942213" y="301993"/>
                </a:lnTo>
                <a:lnTo>
                  <a:pt x="924687" y="259473"/>
                </a:lnTo>
                <a:lnTo>
                  <a:pt x="896518" y="226606"/>
                </a:lnTo>
                <a:lnTo>
                  <a:pt x="858570" y="204965"/>
                </a:lnTo>
                <a:lnTo>
                  <a:pt x="811618" y="196100"/>
                </a:lnTo>
                <a:lnTo>
                  <a:pt x="798550" y="195808"/>
                </a:lnTo>
                <a:lnTo>
                  <a:pt x="797928" y="195834"/>
                </a:lnTo>
                <a:lnTo>
                  <a:pt x="797344" y="195808"/>
                </a:lnTo>
                <a:lnTo>
                  <a:pt x="783018" y="196113"/>
                </a:lnTo>
                <a:lnTo>
                  <a:pt x="767994" y="197015"/>
                </a:lnTo>
                <a:lnTo>
                  <a:pt x="752563" y="198539"/>
                </a:lnTo>
                <a:lnTo>
                  <a:pt x="752563" y="280174"/>
                </a:lnTo>
                <a:lnTo>
                  <a:pt x="801966" y="283070"/>
                </a:lnTo>
                <a:lnTo>
                  <a:pt x="834809" y="294843"/>
                </a:lnTo>
                <a:lnTo>
                  <a:pt x="853071" y="320103"/>
                </a:lnTo>
                <a:lnTo>
                  <a:pt x="858723" y="363474"/>
                </a:lnTo>
                <a:lnTo>
                  <a:pt x="858723" y="596785"/>
                </a:lnTo>
                <a:lnTo>
                  <a:pt x="859904" y="596785"/>
                </a:lnTo>
                <a:lnTo>
                  <a:pt x="947039" y="596785"/>
                </a:lnTo>
                <a:lnTo>
                  <a:pt x="948245" y="596785"/>
                </a:lnTo>
                <a:lnTo>
                  <a:pt x="948245" y="3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9013" y="704850"/>
            <a:ext cx="27990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9013" y="2142236"/>
            <a:ext cx="10429875" cy="71365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5170"/>
              </a:lnSpc>
              <a:spcBef>
                <a:spcPts val="365"/>
              </a:spcBef>
              <a:tabLst>
                <a:tab pos="1840864" algn="l"/>
              </a:tabLst>
            </a:pPr>
            <a:endParaRPr sz="4400" dirty="0">
              <a:latin typeface="Tahoma"/>
              <a:cs typeface="Tahoma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5CA777F-0497-10D6-2924-C85A437D3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013" y="1799335"/>
            <a:ext cx="10438905" cy="401648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Objective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Methodology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Data Preprocessing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Feature Engineering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LSTM </a:t>
            </a:r>
            <a:r>
              <a:rPr lang="en-IN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Architecture </a:t>
            </a:r>
            <a:endParaRPr lang="en-US" b="1" dirty="0">
              <a:solidFill>
                <a:schemeClr val="bg1"/>
              </a:solidFill>
              <a:latin typeface="Lucida Sans Unicode" panose="020B0602030504020204" pitchFamily="34" charset="0"/>
              <a:ea typeface="Tahoma" panose="020B0604030504040204" pitchFamily="34" charset="0"/>
              <a:cs typeface="Lucida Sans Unicode" panose="020B0602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Evaluation Metrics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Results and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Lucida Sans Unicode" panose="020B0602030504020204" pitchFamily="34" charset="0"/>
                <a:ea typeface="Tahoma" panose="020B0604030504040204" pitchFamily="34" charset="0"/>
                <a:cs typeface="Lucida Sans Unicode" panose="020B0602030504020204" pitchFamily="34" charset="0"/>
              </a:rPr>
              <a:t>Conclusion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248C5D-406C-BE06-4B4B-D6AAC7FE19F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FA86C-0393-CE31-BDCD-DE02C91DC5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C416-D8E6-4BE3-B62C-49D6D68E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9600"/>
            <a:ext cx="10542219" cy="738664"/>
          </a:xfrm>
        </p:spPr>
        <p:txBody>
          <a:bodyPr/>
          <a:lstStyle/>
          <a:p>
            <a:r>
              <a:rPr lang="en-IN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32CFA5-D297-0EC4-6D35-BD90FDB943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536" y="1637929"/>
            <a:ext cx="7924799" cy="324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Definition of Time Series Data: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Sequential historical measurements indexed by time.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endParaRPr lang="en-US" altLang="en-US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Importance of Time Series Forecasting: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Applications in finance, medicine, agriculture, etc.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endParaRPr lang="en-US" altLang="en-US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Challenges in Time Series Forecasting: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Handling temporal dependencies, non-stationarity, need for advanced models.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endParaRPr lang="en-US" altLang="en-US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4C08-4C4D-D16D-3910-9DAF1E492EC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76631-95BF-0ACC-E4CB-F0B4ADCAB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91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8" y="586181"/>
            <a:ext cx="7468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 of the Project </a:t>
            </a:r>
            <a:endParaRPr sz="4800" spc="-310" dirty="0">
              <a:solidFill>
                <a:srgbClr val="5656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206043-DA13-59A7-2A95-DE1860AA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536" y="2245788"/>
            <a:ext cx="792479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Objective: </a:t>
            </a: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Predict stock prices using LSTM (Long Short-Term Memory) networks.</a:t>
            </a:r>
          </a:p>
          <a:p>
            <a:pPr marR="0" lvl="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tabLst/>
            </a:pPr>
            <a:endParaRPr lang="en-US" altLang="en-US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Approach: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Model Types: </a:t>
            </a: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LSTM and Multilayer LSTM.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Evaluation Metrics: </a:t>
            </a: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RMSE, MAE, and R².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endParaRPr lang="en-US" altLang="en-US" b="1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B2825-FF63-8431-BDAF-6FEC8887185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5A3C8-FA7C-BA15-1CE1-102A3E639B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8" y="586181"/>
            <a:ext cx="74688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Methodology</a:t>
            </a:r>
            <a:endParaRPr spc="-310" dirty="0">
              <a:solidFill>
                <a:srgbClr val="565655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206043-DA13-59A7-2A95-DE1860AA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536" y="1637931"/>
            <a:ext cx="7924799" cy="324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Data Preprocessing: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Loading and filtering the dataset, indexing with 'Date', and normalizing data.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endParaRPr lang="en-US" altLang="en-US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Feature Engineering: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Using a sliding window approach to capture temporal dependencies.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endParaRPr lang="en-US" altLang="en-US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LSTM Model Architecture: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Single-layer and multi-layer configurations.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999D84-82D0-AC17-7971-62DB07F0206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4556C-8333-29DD-7D77-15E6C29958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47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8" y="586181"/>
            <a:ext cx="74688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Preprocessing</a:t>
            </a:r>
            <a:endParaRPr spc="-310" dirty="0">
              <a:solidFill>
                <a:srgbClr val="565655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206043-DA13-59A7-2A95-DE1860AA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536" y="1914933"/>
            <a:ext cx="7924799" cy="269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Loading the Dataset: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Tata Motors' stock prices from 2014-2024.</a:t>
            </a:r>
          </a:p>
          <a:p>
            <a:pPr lvl="2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</a:pPr>
            <a:endParaRPr lang="en-US" altLang="en-US" b="1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Indexing and Visualization: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Set 'Date' as index; visualized data trends.</a:t>
            </a:r>
          </a:p>
          <a:p>
            <a:pPr lvl="1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</a:pPr>
            <a:endParaRPr lang="en-US" altLang="en-US" b="1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Normalization: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Used </a:t>
            </a:r>
            <a:r>
              <a:rPr lang="en-US" altLang="en-US" b="1" kern="1200" spc="20" dirty="0" err="1">
                <a:solidFill>
                  <a:srgbClr val="565655"/>
                </a:solidFill>
                <a:latin typeface="Lucida Sans Unicode"/>
                <a:cs typeface="Lucida Sans Unicode"/>
              </a:rPr>
              <a:t>MinMaxScaler</a:t>
            </a: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 to scale values between 0-1.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78CC6-F58E-C608-B9DC-86278EBFC29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197C-C242-C5DD-70B3-F155896D6F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3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8" y="586181"/>
            <a:ext cx="74688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Engineering</a:t>
            </a:r>
            <a:endParaRPr spc="-310" dirty="0">
              <a:solidFill>
                <a:srgbClr val="565655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206043-DA13-59A7-2A95-DE1860AA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7268" y="1814454"/>
            <a:ext cx="7924799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Wingdings" panose="05000000000000000000" pitchFamily="2" charset="2"/>
              <a:buChar char="v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Sliding Window Approach: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Used a 10-day look-back window to create input features and targets.</a:t>
            </a: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endParaRPr lang="en-US" altLang="en-US" b="1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77034-A4E2-A197-EFB2-D2632859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92" y="2743200"/>
            <a:ext cx="11354640" cy="375493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668CA-FA97-4DB3-B22A-82FDADD6158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9C9C6-348E-8C8E-D4CD-F02717B2FB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49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8" y="586181"/>
            <a:ext cx="74688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LSTM Architecture </a:t>
            </a:r>
            <a:endParaRPr spc="-310" dirty="0">
              <a:solidFill>
                <a:srgbClr val="565655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206043-DA13-59A7-2A95-DE1860AA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536" y="1914929"/>
            <a:ext cx="7924799" cy="269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Data Preprocessing: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Loading and filtering the dataset, indexing with 'Date', and normalizing data.</a:t>
            </a: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Feature Engineering: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Using a sliding window approach to capture temporal dependencies.</a:t>
            </a: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LSTM Model Architecture: </a:t>
            </a:r>
          </a:p>
          <a:p>
            <a:pPr marL="742950" lvl="1" indent="-285750" algn="l" rtl="0" fontAlgn="base"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Font typeface="Lucida Sans Unicode" panose="020B0602030504020204" pitchFamily="34" charset="0"/>
              <a:buChar char="⁻"/>
            </a:pPr>
            <a:r>
              <a:rPr lang="en-US" altLang="en-US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Single-layer and multi-layer configurations.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diagram of a computer program">
            <a:extLst>
              <a:ext uri="{FF2B5EF4-FFF2-40B4-BE49-F238E27FC236}">
                <a16:creationId xmlns:a16="http://schemas.microsoft.com/office/drawing/2014/main" id="{67E9AF33-EAD8-54D4-ADD0-62F062A240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40" y="1442972"/>
            <a:ext cx="7867652" cy="427202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9606C-D988-79F4-E6BF-72203DCFAC4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80DBF-A94E-9E07-3C68-9A44A1B7D3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81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8" y="586181"/>
            <a:ext cx="74688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 Metrics</a:t>
            </a:r>
            <a:endParaRPr spc="-310" dirty="0">
              <a:solidFill>
                <a:srgbClr val="565655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206043-DA13-59A7-2A95-DE1860AA8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8536" y="2468932"/>
            <a:ext cx="7924799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Root Mean Squared Error (RMSE)</a:t>
            </a: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endParaRPr lang="en-US" altLang="en-US" b="1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Mean Absolute Error (MAE)</a:t>
            </a: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endParaRPr lang="en-US" altLang="en-US" b="1" kern="1200" spc="20" dirty="0">
              <a:solidFill>
                <a:srgbClr val="565655"/>
              </a:solidFill>
              <a:latin typeface="Lucida Sans Unicode"/>
              <a:cs typeface="Lucida Sans Unicode"/>
            </a:endParaRPr>
          </a:p>
          <a:p>
            <a:pPr marL="285750" marR="0" lvl="0" indent="-28575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F4707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b="1" kern="1200" spc="20" dirty="0">
                <a:solidFill>
                  <a:srgbClr val="565655"/>
                </a:solidFill>
                <a:latin typeface="Lucida Sans Unicode"/>
                <a:cs typeface="Lucida Sans Unicode"/>
              </a:rPr>
              <a:t>R² Score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CCC2E-9E00-C8CD-0FAB-73E9003A10A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/>
              <a:t>SRH University Heidelberg (IT)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CA9BC-D757-7D0F-4A79-33069864C0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45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F470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452</Words>
  <Application>Microsoft Office PowerPoint</Application>
  <PresentationFormat>Widescreen</PresentationFormat>
  <Paragraphs>105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Calibri</vt:lpstr>
      <vt:lpstr>Lucida Sans Unicode</vt:lpstr>
      <vt:lpstr>Tahoma</vt:lpstr>
      <vt:lpstr>Verdana</vt:lpstr>
      <vt:lpstr>Wingdings</vt:lpstr>
      <vt:lpstr>Office Theme</vt:lpstr>
      <vt:lpstr>Time Series Forecasting Using RNN</vt:lpstr>
      <vt:lpstr>Agenda</vt:lpstr>
      <vt:lpstr>Introduction</vt:lpstr>
      <vt:lpstr>Objective of the Project </vt:lpstr>
      <vt:lpstr>Methodology</vt:lpstr>
      <vt:lpstr>Data Preprocessing</vt:lpstr>
      <vt:lpstr>Feature Engineering</vt:lpstr>
      <vt:lpstr>LSTM Architecture </vt:lpstr>
      <vt:lpstr>Evaluation Metrics</vt:lpstr>
      <vt:lpstr>Results and Analysis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Henrike Voelker</dc:creator>
  <cp:lastModifiedBy>SAGAR DIVEKAR</cp:lastModifiedBy>
  <cp:revision>1</cp:revision>
  <dcterms:created xsi:type="dcterms:W3CDTF">2024-09-28T07:00:08Z</dcterms:created>
  <dcterms:modified xsi:type="dcterms:W3CDTF">2024-09-28T08:10:39Z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2023-07-26T00:00:00Z</vt:filetime>
  </property>
  <property fmtid="{D5CDD505-2E9C-101B-9397-08002B2CF9AE}" pid="3" name="Creator">
    <vt:lpwstr>Microsoft® PowerPoint® für Microsoft 365</vt:lpwstr>
  </property>
  <property fmtid="{D5CDD505-2E9C-101B-9397-08002B2CF9AE}" pid="4" name="LastSaved">
    <vt:filetime>2024-09-28T00:00:00Z</vt:filetime>
  </property>
</Properties>
</file>